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2"/>
  </p:notesMasterIdLst>
  <p:handoutMasterIdLst>
    <p:handoutMasterId r:id="rId13"/>
  </p:handoutMasterIdLst>
  <p:sldIdLst>
    <p:sldId id="326" r:id="rId5"/>
    <p:sldId id="327" r:id="rId6"/>
    <p:sldId id="328" r:id="rId7"/>
    <p:sldId id="319" r:id="rId8"/>
    <p:sldId id="320" r:id="rId9"/>
    <p:sldId id="330" r:id="rId10"/>
    <p:sldId id="331" r:id="rId11"/>
  </p:sldIdLst>
  <p:sldSz cx="9144000" cy="6858000" type="screen4x3"/>
  <p:notesSz cx="6877050" cy="10002838"/>
  <p:defaultText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7">
          <p15:clr>
            <a:srgbClr val="A4A3A4"/>
          </p15:clr>
        </p15:guide>
        <p15:guide id="2" orient="horz" pos="936">
          <p15:clr>
            <a:srgbClr val="A4A3A4"/>
          </p15:clr>
        </p15:guide>
        <p15:guide id="3" orient="horz" pos="4020">
          <p15:clr>
            <a:srgbClr val="A4A3A4"/>
          </p15:clr>
        </p15:guide>
        <p15:guide id="4" orient="horz" pos="391">
          <p15:clr>
            <a:srgbClr val="A4A3A4"/>
          </p15:clr>
        </p15:guide>
        <p15:guide id="5" orient="horz" pos="640">
          <p15:clr>
            <a:srgbClr val="A4A3A4"/>
          </p15:clr>
        </p15:guide>
        <p15:guide id="6" pos="2880">
          <p15:clr>
            <a:srgbClr val="A4A3A4"/>
          </p15:clr>
        </p15:guide>
        <p15:guide id="7" pos="249">
          <p15:clr>
            <a:srgbClr val="A4A3A4"/>
          </p15:clr>
        </p15:guide>
        <p15:guide id="8" pos="5511">
          <p15:clr>
            <a:srgbClr val="A4A3A4"/>
          </p15:clr>
        </p15:guide>
      </p15:sldGuideLst>
    </p:ext>
    <p:ext uri="{2D200454-40CA-4A62-9FC3-DE9A4176ACB9}">
      <p15:notesGuideLst xmlns:p15="http://schemas.microsoft.com/office/powerpoint/2012/main">
        <p15:guide id="1" orient="horz" pos="3151">
          <p15:clr>
            <a:srgbClr val="A4A3A4"/>
          </p15:clr>
        </p15:guide>
        <p15:guide id="2" pos="216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FFFF"/>
    <a:srgbClr val="004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7E5F81B-B57D-4800-8E8F-8E96741CC982}" styleName="Mettler Toledo &gt; Green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C512FF0-2B18-46AF-9A1B-3A70A708474B}" styleName="Mettler Toledo &gt; Green Tab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tcStyle>
    </a:band1H>
    <a:band2H>
      <a:tcStyle>
        <a:tcBdr/>
      </a:tcStyle>
    </a:band2H>
    <a:band1V>
      <a:tcStyle>
        <a:tcBdr/>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9" autoAdjust="0"/>
    <p:restoredTop sz="95059" autoAdjust="0"/>
  </p:normalViewPr>
  <p:slideViewPr>
    <p:cSldViewPr snapToGrid="0" snapToObjects="1" showGuides="1">
      <p:cViewPr varScale="1">
        <p:scale>
          <a:sx n="68" d="100"/>
          <a:sy n="68" d="100"/>
        </p:scale>
        <p:origin x="1148" y="48"/>
      </p:cViewPr>
      <p:guideLst>
        <p:guide orient="horz" pos="2477"/>
        <p:guide orient="horz" pos="936"/>
        <p:guide orient="horz" pos="4020"/>
        <p:guide orient="horz" pos="391"/>
        <p:guide orient="horz" pos="640"/>
        <p:guide pos="2880"/>
        <p:guide pos="249"/>
        <p:guide pos="551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90" d="100"/>
          <a:sy n="90" d="100"/>
        </p:scale>
        <p:origin x="-3726" y="-126"/>
      </p:cViewPr>
      <p:guideLst>
        <p:guide orient="horz" pos="3151"/>
        <p:guide pos="216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574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939800" y="750888"/>
            <a:ext cx="4997450" cy="3749675"/>
          </a:xfrm>
          <a:prstGeom prst="rect">
            <a:avLst/>
          </a:prstGeom>
          <a:noFill/>
          <a:ln w="12700">
            <a:solidFill>
              <a:prstClr val="black"/>
            </a:solidFill>
          </a:ln>
        </p:spPr>
        <p:txBody>
          <a:bodyPr vert="horz" lIns="96451" tIns="48225" rIns="96451" bIns="48225" rtlCol="0" anchor="ctr"/>
          <a:lstStyle/>
          <a:p>
            <a:endParaRPr lang="en-US"/>
          </a:p>
        </p:txBody>
      </p:sp>
      <p:sp>
        <p:nvSpPr>
          <p:cNvPr id="5" name="Notizenplatzhalter 4"/>
          <p:cNvSpPr>
            <a:spLocks noGrp="1"/>
          </p:cNvSpPr>
          <p:nvPr>
            <p:ph type="body" sz="quarter" idx="3"/>
          </p:nvPr>
        </p:nvSpPr>
        <p:spPr>
          <a:xfrm>
            <a:off x="925033" y="4751348"/>
            <a:ext cx="5018567" cy="4501277"/>
          </a:xfrm>
          <a:prstGeom prst="rect">
            <a:avLst/>
          </a:prstGeom>
        </p:spPr>
        <p:txBody>
          <a:bodyPr vert="horz" lIns="96451" tIns="48225" rIns="96451" bIns="48225" rtlCol="0">
            <a:normAutofit/>
          </a:bodyPr>
          <a:lstStyle/>
          <a:p>
            <a:pPr lvl="0"/>
            <a:r>
              <a:rPr lang="en-US" dirty="0" err="1"/>
              <a:t>Textmasterformate</a:t>
            </a:r>
            <a:r>
              <a:rPr lang="en-US" dirty="0"/>
              <a:t> </a:t>
            </a:r>
            <a:r>
              <a:rPr lang="en-US" dirty="0" err="1"/>
              <a:t>durch</a:t>
            </a:r>
            <a:r>
              <a:rPr lang="en-US" dirty="0"/>
              <a:t> </a:t>
            </a:r>
            <a:r>
              <a:rPr lang="en-US" dirty="0" err="1"/>
              <a:t>Klicken</a:t>
            </a:r>
            <a:r>
              <a:rPr lang="en-US" dirty="0"/>
              <a:t> </a:t>
            </a:r>
            <a:r>
              <a:rPr lang="en-US" dirty="0" err="1"/>
              <a:t>bearbeiten</a:t>
            </a:r>
            <a:endParaRPr lang="en-US" dirty="0"/>
          </a:p>
          <a:p>
            <a:pPr lvl="1"/>
            <a:r>
              <a:rPr lang="en-US" dirty="0" err="1"/>
              <a:t>Zweite</a:t>
            </a:r>
            <a:r>
              <a:rPr lang="en-US" dirty="0"/>
              <a:t> </a:t>
            </a:r>
            <a:r>
              <a:rPr lang="en-US" dirty="0" err="1"/>
              <a:t>Ebene</a:t>
            </a:r>
            <a:endParaRPr lang="en-US" dirty="0"/>
          </a:p>
          <a:p>
            <a:pPr lvl="2"/>
            <a:r>
              <a:rPr lang="en-US" dirty="0" err="1"/>
              <a:t>Dritte</a:t>
            </a:r>
            <a:r>
              <a:rPr lang="en-US" dirty="0"/>
              <a:t> </a:t>
            </a:r>
            <a:r>
              <a:rPr lang="en-US" dirty="0" err="1"/>
              <a:t>Ebene</a:t>
            </a:r>
            <a:endParaRPr lang="en-US" dirty="0"/>
          </a:p>
          <a:p>
            <a:pPr lvl="3"/>
            <a:r>
              <a:rPr lang="en-US" dirty="0" err="1"/>
              <a:t>Vierte</a:t>
            </a:r>
            <a:r>
              <a:rPr lang="en-US" dirty="0"/>
              <a:t> </a:t>
            </a:r>
            <a:r>
              <a:rPr lang="en-US" dirty="0" err="1"/>
              <a:t>Ebene</a:t>
            </a:r>
            <a:endParaRPr lang="en-US" dirty="0"/>
          </a:p>
          <a:p>
            <a:pPr lvl="4"/>
            <a:r>
              <a:rPr lang="en-US" dirty="0" err="1"/>
              <a:t>Fünfte</a:t>
            </a:r>
            <a:r>
              <a:rPr lang="en-US" dirty="0"/>
              <a:t> </a:t>
            </a:r>
            <a:r>
              <a:rPr lang="en-US" dirty="0" err="1"/>
              <a:t>Ebene</a:t>
            </a:r>
            <a:endParaRPr lang="en-US" dirty="0"/>
          </a:p>
        </p:txBody>
      </p:sp>
    </p:spTree>
    <p:extLst>
      <p:ext uri="{BB962C8B-B14F-4D97-AF65-F5344CB8AC3E}">
        <p14:creationId xmlns:p14="http://schemas.microsoft.com/office/powerpoint/2010/main" val="2040836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kern="1200" dirty="0">
                <a:solidFill>
                  <a:schemeClr val="tx1"/>
                </a:solidFill>
                <a:effectLst/>
                <a:latin typeface="+mn-lt"/>
                <a:ea typeface="+mn-ea"/>
                <a:cs typeface="+mn-cs"/>
              </a:rPr>
              <a:t>From the appearance, the VTS677 is made up of two paralleled small scales,  with a 300mm gap in the middle</a:t>
            </a:r>
          </a:p>
          <a:p>
            <a:r>
              <a:rPr lang="en-US" sz="1200" kern="1200" dirty="0">
                <a:solidFill>
                  <a:schemeClr val="tx1"/>
                </a:solidFill>
                <a:effectLst/>
                <a:latin typeface="+mn-lt"/>
                <a:ea typeface="+mn-ea"/>
                <a:cs typeface="+mn-cs"/>
              </a:rPr>
              <a:t>Compared with VTS202 or VTS200, the VTS677 got doubled load cells.</a:t>
            </a:r>
          </a:p>
          <a:p>
            <a:r>
              <a:rPr lang="en-US" sz="1200" kern="1200" dirty="0">
                <a:solidFill>
                  <a:schemeClr val="tx1"/>
                </a:solidFill>
                <a:effectLst/>
                <a:latin typeface="+mn-lt"/>
                <a:ea typeface="+mn-ea"/>
                <a:cs typeface="+mn-cs"/>
              </a:rPr>
              <a:t>there are some specific features and benefits here: tread plate, special jack support design,</a:t>
            </a:r>
          </a:p>
          <a:p>
            <a:r>
              <a:rPr lang="en-US" sz="1200" kern="1200" dirty="0">
                <a:solidFill>
                  <a:schemeClr val="tx1"/>
                </a:solidFill>
                <a:effectLst/>
                <a:latin typeface="+mn-lt"/>
                <a:ea typeface="+mn-ea"/>
                <a:cs typeface="+mn-cs"/>
              </a:rPr>
              <a:t>high capacity design and big size for special trucks in high frequency application,</a:t>
            </a:r>
          </a:p>
          <a:p>
            <a:r>
              <a:rPr lang="en-US" sz="1200" kern="1200" dirty="0">
                <a:solidFill>
                  <a:schemeClr val="tx1"/>
                </a:solidFill>
                <a:effectLst/>
                <a:latin typeface="+mn-lt"/>
                <a:ea typeface="+mn-ea"/>
                <a:cs typeface="+mn-cs"/>
              </a:rPr>
              <a:t>The strong enough module based on the FEA design and the fatigue test</a:t>
            </a:r>
          </a:p>
          <a:p>
            <a:endParaRPr lang="en-US" dirty="0"/>
          </a:p>
        </p:txBody>
      </p:sp>
    </p:spTree>
    <p:extLst>
      <p:ext uri="{BB962C8B-B14F-4D97-AF65-F5344CB8AC3E}">
        <p14:creationId xmlns:p14="http://schemas.microsoft.com/office/powerpoint/2010/main" val="1595241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917575" y="746125"/>
            <a:ext cx="4967288" cy="3725863"/>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6" tIns="45608" rIns="91216" bIns="45608"/>
          <a:lstStyle/>
          <a:p>
            <a:pPr eaLnBrk="1" hangingPunct="1">
              <a:spcBef>
                <a:spcPct val="0"/>
              </a:spcBef>
            </a:pPr>
            <a:r>
              <a:rPr lang="en-US" altLang="en-US" b="1" dirty="0"/>
              <a:t>Features – Advantages – Benefits Matrix</a:t>
            </a:r>
            <a:endParaRPr lang="en-US" altLang="en-US" dirty="0"/>
          </a:p>
          <a:p>
            <a:pPr eaLnBrk="1" hangingPunct="1">
              <a:spcBef>
                <a:spcPct val="0"/>
              </a:spcBef>
            </a:pPr>
            <a:r>
              <a:rPr lang="en-US" altLang="en-US" dirty="0"/>
              <a:t>Use this matrix to summarize only the most critical product features included in this release.  Show how each feature supports a product advantage and primary benefit to the user. The matrix challenges the product team to avoid feature bloat, while confirming and reaffirming the relevant benefits to the user.  Note that multiple features may be linked to a single advantage, and multiple advantages may be linked to a single benefit.</a:t>
            </a:r>
          </a:p>
          <a:p>
            <a:pPr eaLnBrk="1" hangingPunct="1">
              <a:spcBef>
                <a:spcPct val="0"/>
              </a:spcBef>
            </a:pPr>
            <a:endParaRPr lang="en-US" altLang="en-US" dirty="0"/>
          </a:p>
          <a:p>
            <a:pPr eaLnBrk="1" hangingPunct="1">
              <a:spcBef>
                <a:spcPct val="0"/>
              </a:spcBef>
            </a:pPr>
            <a:r>
              <a:rPr lang="en-US" altLang="en-US" dirty="0"/>
              <a:t>Don’t forget here to incorporate services and applications as “features”!</a:t>
            </a:r>
          </a:p>
        </p:txBody>
      </p:sp>
      <p:sp>
        <p:nvSpPr>
          <p:cNvPr id="46084" name="Slide Number Placeholder 3"/>
          <p:cNvSpPr>
            <a:spLocks noGrp="1"/>
          </p:cNvSpPr>
          <p:nvPr>
            <p:ph type="sldNum" sz="quarter" idx="5"/>
          </p:nvPr>
        </p:nvSpPr>
        <p:spPr>
          <a:xfrm>
            <a:off x="3852501" y="9435629"/>
            <a:ext cx="2948356" cy="4973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6" tIns="45608" rIns="91216" bIns="45608"/>
          <a:lstStyle>
            <a:lvl1pPr defTabSz="915329">
              <a:defRPr sz="1200">
                <a:solidFill>
                  <a:schemeClr val="tx1"/>
                </a:solidFill>
                <a:latin typeface="Arial" charset="0"/>
              </a:defRPr>
            </a:lvl1pPr>
            <a:lvl2pPr marL="741131" indent="-285050" defTabSz="915329">
              <a:defRPr sz="1200">
                <a:solidFill>
                  <a:schemeClr val="tx1"/>
                </a:solidFill>
                <a:latin typeface="Arial" charset="0"/>
              </a:defRPr>
            </a:lvl2pPr>
            <a:lvl3pPr marL="1140202" indent="-228040" defTabSz="915329">
              <a:defRPr sz="1200">
                <a:solidFill>
                  <a:schemeClr val="tx1"/>
                </a:solidFill>
                <a:latin typeface="Arial" charset="0"/>
              </a:defRPr>
            </a:lvl3pPr>
            <a:lvl4pPr marL="1596282" indent="-228040" defTabSz="915329">
              <a:defRPr sz="1200">
                <a:solidFill>
                  <a:schemeClr val="tx1"/>
                </a:solidFill>
                <a:latin typeface="Arial" charset="0"/>
              </a:defRPr>
            </a:lvl4pPr>
            <a:lvl5pPr marL="2052363" indent="-228040" defTabSz="915329">
              <a:defRPr sz="1200">
                <a:solidFill>
                  <a:schemeClr val="tx1"/>
                </a:solidFill>
                <a:latin typeface="Arial" charset="0"/>
              </a:defRPr>
            </a:lvl5pPr>
            <a:lvl6pPr marL="2508444" indent="-228040" defTabSz="915329" eaLnBrk="0" fontAlgn="base" hangingPunct="0">
              <a:spcBef>
                <a:spcPct val="0"/>
              </a:spcBef>
              <a:spcAft>
                <a:spcPct val="0"/>
              </a:spcAft>
              <a:defRPr sz="1200">
                <a:solidFill>
                  <a:schemeClr val="tx1"/>
                </a:solidFill>
                <a:latin typeface="Arial" charset="0"/>
              </a:defRPr>
            </a:lvl6pPr>
            <a:lvl7pPr marL="2964526" indent="-228040" defTabSz="915329" eaLnBrk="0" fontAlgn="base" hangingPunct="0">
              <a:spcBef>
                <a:spcPct val="0"/>
              </a:spcBef>
              <a:spcAft>
                <a:spcPct val="0"/>
              </a:spcAft>
              <a:defRPr sz="1200">
                <a:solidFill>
                  <a:schemeClr val="tx1"/>
                </a:solidFill>
                <a:latin typeface="Arial" charset="0"/>
              </a:defRPr>
            </a:lvl7pPr>
            <a:lvl8pPr marL="3420607" indent="-228040" defTabSz="915329" eaLnBrk="0" fontAlgn="base" hangingPunct="0">
              <a:spcBef>
                <a:spcPct val="0"/>
              </a:spcBef>
              <a:spcAft>
                <a:spcPct val="0"/>
              </a:spcAft>
              <a:defRPr sz="1200">
                <a:solidFill>
                  <a:schemeClr val="tx1"/>
                </a:solidFill>
                <a:latin typeface="Arial" charset="0"/>
              </a:defRPr>
            </a:lvl8pPr>
            <a:lvl9pPr marL="3876688" indent="-228040" defTabSz="915329" eaLnBrk="0" fontAlgn="base" hangingPunct="0">
              <a:spcBef>
                <a:spcPct val="0"/>
              </a:spcBef>
              <a:spcAft>
                <a:spcPct val="0"/>
              </a:spcAft>
              <a:defRPr sz="1200">
                <a:solidFill>
                  <a:schemeClr val="tx1"/>
                </a:solidFill>
                <a:latin typeface="Arial" charset="0"/>
              </a:defRPr>
            </a:lvl9pPr>
          </a:lstStyle>
          <a:p>
            <a:fld id="{3EADAD25-A987-4819-8CE9-5B780E6C55E0}" type="slidenum">
              <a:rPr lang="en-US" altLang="en-US" smtClean="0">
                <a:latin typeface="Times" pitchFamily="18" charset="0"/>
              </a:rPr>
              <a:pPr/>
              <a:t>4</a:t>
            </a:fld>
            <a:endParaRPr lang="en-US" altLang="en-US">
              <a:latin typeface="Times" pitchFamily="18" charset="0"/>
            </a:endParaRPr>
          </a:p>
        </p:txBody>
      </p:sp>
    </p:spTree>
    <p:extLst>
      <p:ext uri="{BB962C8B-B14F-4D97-AF65-F5344CB8AC3E}">
        <p14:creationId xmlns:p14="http://schemas.microsoft.com/office/powerpoint/2010/main" val="215194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T: Cover Page">
    <p:spTree>
      <p:nvGrpSpPr>
        <p:cNvPr id="1" name=""/>
        <p:cNvGrpSpPr/>
        <p:nvPr/>
      </p:nvGrpSpPr>
      <p:grpSpPr>
        <a:xfrm>
          <a:off x="0" y="0"/>
          <a:ext cx="0" cy="0"/>
          <a:chOff x="0" y="0"/>
          <a:chExt cx="0" cy="0"/>
        </a:xfrm>
      </p:grpSpPr>
      <p:sp>
        <p:nvSpPr>
          <p:cNvPr id="11" name="Bildplatzhalter 10"/>
          <p:cNvSpPr>
            <a:spLocks noGrp="1"/>
          </p:cNvSpPr>
          <p:nvPr>
            <p:ph type="pic" sz="quarter" idx="10" hasCustomPrompt="1"/>
          </p:nvPr>
        </p:nvSpPr>
        <p:spPr>
          <a:xfrm>
            <a:off x="2411760" y="0"/>
            <a:ext cx="6732240" cy="2636838"/>
          </a:xfrm>
          <a:solidFill>
            <a:schemeClr val="tx2"/>
          </a:solidFill>
          <a:effectLst>
            <a:outerShdw blurRad="50800" dist="38100" dir="2700000" algn="tl" rotWithShape="0">
              <a:prstClr val="black">
                <a:alpha val="40000"/>
              </a:prstClr>
            </a:outerShdw>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
        <p:nvSpPr>
          <p:cNvPr id="6" name="Rectangle 37"/>
          <p:cNvSpPr>
            <a:spLocks noChangeArrowheads="1"/>
          </p:cNvSpPr>
          <p:nvPr userDrawn="1"/>
        </p:nvSpPr>
        <p:spPr bwMode="gray">
          <a:xfrm>
            <a:off x="-1" y="0"/>
            <a:ext cx="2411761" cy="6166022"/>
          </a:xfrm>
          <a:prstGeom prst="rect">
            <a:avLst/>
          </a:prstGeom>
          <a:gradFill rotWithShape="0">
            <a:gsLst>
              <a:gs pos="0">
                <a:schemeClr val="tx1"/>
              </a:gs>
              <a:gs pos="98000">
                <a:schemeClr val="bg1"/>
              </a:gs>
              <a:gs pos="58000">
                <a:schemeClr val="bg2"/>
              </a:gs>
            </a:gsLst>
            <a:lin ang="5400000" scaled="1"/>
          </a:gradFill>
          <a:ln>
            <a:noFill/>
          </a:ln>
          <a:effectLst/>
        </p:spPr>
        <p:txBody>
          <a:bodyPr wrap="none" lIns="0" tIns="0" rIns="72000" bIns="0" anchor="ctr"/>
          <a:lstStyle/>
          <a:p>
            <a:pPr algn="ctr"/>
            <a:endParaRPr lang="en-US">
              <a:solidFill>
                <a:srgbClr val="6BD2FF"/>
              </a:solidFill>
            </a:endParaRPr>
          </a:p>
        </p:txBody>
      </p:sp>
      <p:sp>
        <p:nvSpPr>
          <p:cNvPr id="2" name="Titel"/>
          <p:cNvSpPr>
            <a:spLocks noGrp="1"/>
          </p:cNvSpPr>
          <p:nvPr>
            <p:ph type="ctrTitle" hasCustomPrompt="1"/>
          </p:nvPr>
        </p:nvSpPr>
        <p:spPr>
          <a:xfrm>
            <a:off x="2699792" y="2852936"/>
            <a:ext cx="6200120" cy="597686"/>
          </a:xfrm>
        </p:spPr>
        <p:txBody>
          <a:bodyPr anchor="b"/>
          <a:lstStyle>
            <a:lvl1pPr algn="l">
              <a:lnSpc>
                <a:spcPts val="3000"/>
              </a:lnSpc>
              <a:defRPr sz="3200" b="1">
                <a:solidFill>
                  <a:schemeClr val="tx1"/>
                </a:solidFill>
              </a:defRPr>
            </a:lvl1pPr>
          </a:lstStyle>
          <a:p>
            <a:r>
              <a:rPr lang="en-US" dirty="0"/>
              <a:t>Click to add title…</a:t>
            </a:r>
          </a:p>
        </p:txBody>
      </p:sp>
      <p:sp>
        <p:nvSpPr>
          <p:cNvPr id="3" name="Untertitel"/>
          <p:cNvSpPr>
            <a:spLocks noGrp="1"/>
          </p:cNvSpPr>
          <p:nvPr>
            <p:ph type="subTitle" idx="1" hasCustomPrompt="1"/>
          </p:nvPr>
        </p:nvSpPr>
        <p:spPr>
          <a:xfrm>
            <a:off x="395289" y="1988840"/>
            <a:ext cx="1966312" cy="692581"/>
          </a:xfrm>
        </p:spPr>
        <p:txBody>
          <a:bodyPr rIns="72000" anchor="b"/>
          <a:lstStyle>
            <a:lvl1pPr marL="0" indent="0" algn="l">
              <a:spcBef>
                <a:spcPts val="0"/>
              </a:spcBef>
              <a:spcAft>
                <a:spcPts val="0"/>
              </a:spcAft>
              <a:buNone/>
              <a:defRPr sz="1400" baseline="0">
                <a:solidFill>
                  <a:schemeClr val="bg1"/>
                </a:solidFill>
              </a:defRPr>
            </a:lvl1pPr>
          </a:lstStyle>
          <a:p>
            <a:pPr lvl="0"/>
            <a:r>
              <a:rPr lang="en-US" dirty="0"/>
              <a:t>Click to add place,</a:t>
            </a:r>
            <a:br>
              <a:rPr lang="en-US" dirty="0"/>
            </a:br>
            <a:r>
              <a:rPr lang="en-US" dirty="0"/>
              <a:t>date/author</a:t>
            </a:r>
          </a:p>
        </p:txBody>
      </p:sp>
      <p:sp>
        <p:nvSpPr>
          <p:cNvPr id="5" name="Textplatzhalter 4"/>
          <p:cNvSpPr>
            <a:spLocks noGrp="1"/>
          </p:cNvSpPr>
          <p:nvPr>
            <p:ph type="body" sz="quarter" idx="12" hasCustomPrompt="1"/>
          </p:nvPr>
        </p:nvSpPr>
        <p:spPr>
          <a:xfrm>
            <a:off x="2699792" y="3400223"/>
            <a:ext cx="6200121" cy="964882"/>
          </a:xfrm>
        </p:spPr>
        <p:txBody>
          <a:bodyPr/>
          <a:lstStyle>
            <a:lvl1pPr marL="0" indent="0">
              <a:buNone/>
              <a:defRPr sz="2400"/>
            </a:lvl1pPr>
            <a:lvl2pPr marL="0" indent="0">
              <a:buNone/>
              <a:defRPr sz="2400"/>
            </a:lvl2pPr>
            <a:lvl3pPr marL="0" indent="0">
              <a:buNone/>
              <a:defRPr sz="2400"/>
            </a:lvl3pPr>
            <a:lvl4pPr marL="0" indent="0">
              <a:buNone/>
              <a:defRPr sz="2400"/>
            </a:lvl4pPr>
            <a:lvl5pPr marL="0" indent="0">
              <a:buFont typeface="Arial" panose="020B0604020202020204" pitchFamily="34" charset="0"/>
              <a:buNone/>
              <a:defRPr sz="2400"/>
            </a:lvl5pPr>
          </a:lstStyle>
          <a:p>
            <a:pPr lvl="0"/>
            <a:r>
              <a:rPr lang="en-US" dirty="0"/>
              <a:t>Click to add subtitle (optional)…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01321" y="5189156"/>
            <a:ext cx="2719479" cy="1668844"/>
          </a:xfrm>
          <a:prstGeom prst="rect">
            <a:avLst/>
          </a:prstGeom>
        </p:spPr>
      </p:pic>
    </p:spTree>
    <p:extLst>
      <p:ext uri="{BB962C8B-B14F-4D97-AF65-F5344CB8AC3E}">
        <p14:creationId xmlns:p14="http://schemas.microsoft.com/office/powerpoint/2010/main" val="1837208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T: Horizontal Large Table Or Image">
    <p:spTree>
      <p:nvGrpSpPr>
        <p:cNvPr id="1" name=""/>
        <p:cNvGrpSpPr/>
        <p:nvPr/>
      </p:nvGrpSpPr>
      <p:grpSpPr>
        <a:xfrm>
          <a:off x="0" y="0"/>
          <a:ext cx="0" cy="0"/>
          <a:chOff x="0" y="0"/>
          <a:chExt cx="0" cy="0"/>
        </a:xfrm>
      </p:grpSpPr>
      <p:sp>
        <p:nvSpPr>
          <p:cNvPr id="2" name="Headline"/>
          <p:cNvSpPr>
            <a:spLocks noGrp="1"/>
          </p:cNvSpPr>
          <p:nvPr>
            <p:ph type="title" hasCustomPrompt="1"/>
          </p:nvPr>
        </p:nvSpPr>
        <p:spPr>
          <a:xfrm>
            <a:off x="395536" y="188641"/>
            <a:ext cx="6914902" cy="573984"/>
          </a:xfrm>
        </p:spPr>
        <p:txBody>
          <a:bodyPr/>
          <a:lstStyle>
            <a:lvl1pPr>
              <a:defRPr/>
            </a:lvl1pPr>
          </a:lstStyle>
          <a:p>
            <a:r>
              <a:rPr lang="en-US" dirty="0"/>
              <a:t>Click to add topic</a:t>
            </a:r>
          </a:p>
        </p:txBody>
      </p:sp>
      <p:sp>
        <p:nvSpPr>
          <p:cNvPr id="9" name="Subline"/>
          <p:cNvSpPr>
            <a:spLocks noGrp="1"/>
          </p:cNvSpPr>
          <p:nvPr>
            <p:ph type="title" idx="99" hasCustomPrompt="1"/>
          </p:nvPr>
        </p:nvSpPr>
        <p:spPr>
          <a:xfrm>
            <a:off x="395287"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3" name="Body1"/>
          <p:cNvSpPr>
            <a:spLocks noGrp="1"/>
          </p:cNvSpPr>
          <p:nvPr>
            <p:ph idx="1"/>
          </p:nvPr>
        </p:nvSpPr>
        <p:spPr>
          <a:xfrm>
            <a:off x="395288" y="1484783"/>
            <a:ext cx="8353425" cy="23042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liennummernplatzhalter 3"/>
          <p:cNvSpPr>
            <a:spLocks noGrp="1"/>
          </p:cNvSpPr>
          <p:nvPr>
            <p:ph type="sldNum" sz="quarter" idx="100"/>
          </p:nvPr>
        </p:nvSpPr>
        <p:spPr/>
        <p:txBody>
          <a:bodyPr/>
          <a:lstStyle/>
          <a:p>
            <a:fld id="{2B2B68EE-DD1E-4368-AFCE-24A50EC7BF18}" type="slidenum">
              <a:rPr lang="en-US" smtClean="0"/>
              <a:pPr/>
              <a:t>‹#›</a:t>
            </a:fld>
            <a:endParaRPr lang="en-US" dirty="0"/>
          </a:p>
        </p:txBody>
      </p:sp>
      <p:sp>
        <p:nvSpPr>
          <p:cNvPr id="6" name="Content Placeholder 5"/>
          <p:cNvSpPr>
            <a:spLocks noGrp="1"/>
          </p:cNvSpPr>
          <p:nvPr>
            <p:ph sz="quarter" idx="103" hasCustomPrompt="1"/>
          </p:nvPr>
        </p:nvSpPr>
        <p:spPr>
          <a:xfrm>
            <a:off x="395288" y="3932238"/>
            <a:ext cx="8353425" cy="2449512"/>
          </a:xfrm>
        </p:spPr>
        <p:txBody>
          <a:bodyPr/>
          <a:lstStyle>
            <a:lvl1pPr marL="0" indent="0">
              <a:buNone/>
              <a:defRPr baseline="0"/>
            </a:lvl1pPr>
          </a:lstStyle>
          <a:p>
            <a:pPr lvl="0"/>
            <a:r>
              <a:rPr lang="en-US" dirty="0"/>
              <a:t>Select icon below to add table or image</a:t>
            </a:r>
          </a:p>
        </p:txBody>
      </p:sp>
      <p:sp>
        <p:nvSpPr>
          <p:cNvPr id="5" name="Footer Placeholder 4"/>
          <p:cNvSpPr>
            <a:spLocks noGrp="1"/>
          </p:cNvSpPr>
          <p:nvPr>
            <p:ph type="ftr" sz="quarter" idx="104"/>
          </p:nvPr>
        </p:nvSpPr>
        <p:spPr/>
        <p:txBody>
          <a:bodyPr/>
          <a:lstStyle/>
          <a:p>
            <a:r>
              <a:rPr lang="en-US"/>
              <a:t>For internal use - Confidential</a:t>
            </a:r>
            <a:endParaRPr lang="en-US" dirty="0"/>
          </a:p>
        </p:txBody>
      </p:sp>
    </p:spTree>
    <p:extLst>
      <p:ext uri="{BB962C8B-B14F-4D97-AF65-F5344CB8AC3E}">
        <p14:creationId xmlns:p14="http://schemas.microsoft.com/office/powerpoint/2010/main" val="24409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T: Two Column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7"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1485900"/>
            <a:ext cx="4032696" cy="4895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4716016" y="1485900"/>
            <a:ext cx="4032697" cy="4895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liennummernplatzhalter 1"/>
          <p:cNvSpPr>
            <a:spLocks noGrp="1"/>
          </p:cNvSpPr>
          <p:nvPr>
            <p:ph type="sldNum" sz="quarter" idx="100"/>
          </p:nvPr>
        </p:nvSpPr>
        <p:spPr/>
        <p:txBody>
          <a:bodyPr/>
          <a:lstStyle/>
          <a:p>
            <a:fld id="{2B2B68EE-DD1E-4368-AFCE-24A50EC7BF18}" type="slidenum">
              <a:rPr lang="en-US" smtClean="0"/>
              <a:pPr/>
              <a:t>‹#›</a:t>
            </a:fld>
            <a:endParaRPr lang="en-US" dirty="0"/>
          </a:p>
        </p:txBody>
      </p:sp>
      <p:sp>
        <p:nvSpPr>
          <p:cNvPr id="3" name="Footer Placeholder 2"/>
          <p:cNvSpPr>
            <a:spLocks noGrp="1"/>
          </p:cNvSpPr>
          <p:nvPr>
            <p:ph type="ftr" sz="quarter" idx="101"/>
          </p:nvPr>
        </p:nvSpPr>
        <p:spPr/>
        <p:txBody>
          <a:bodyPr/>
          <a:lstStyle/>
          <a:p>
            <a:r>
              <a:rPr lang="en-US"/>
              <a:t>For internal use - Confidential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T: Text And Right Side Image">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6000"/>
            <a:ext cx="8353176" cy="324768"/>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536" y="1485900"/>
            <a:ext cx="4032448" cy="4895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liennummernplatzhalter 1"/>
          <p:cNvSpPr>
            <a:spLocks noGrp="1"/>
          </p:cNvSpPr>
          <p:nvPr>
            <p:ph type="sldNum" sz="quarter" idx="100"/>
          </p:nvPr>
        </p:nvSpPr>
        <p:spPr/>
        <p:txBody>
          <a:bodyPr/>
          <a:lstStyle/>
          <a:p>
            <a:fld id="{2B2B68EE-DD1E-4368-AFCE-24A50EC7BF18}" type="slidenum">
              <a:rPr lang="en-US" smtClean="0"/>
              <a:pPr/>
              <a:t>‹#›</a:t>
            </a:fld>
            <a:endParaRPr lang="en-US" dirty="0"/>
          </a:p>
        </p:txBody>
      </p:sp>
      <p:sp>
        <p:nvSpPr>
          <p:cNvPr id="6" name="Picture Placeholder 5"/>
          <p:cNvSpPr>
            <a:spLocks noGrp="1"/>
          </p:cNvSpPr>
          <p:nvPr>
            <p:ph type="pic" sz="quarter" idx="104" hasCustomPrompt="1"/>
          </p:nvPr>
        </p:nvSpPr>
        <p:spPr>
          <a:xfrm>
            <a:off x="4716015" y="1485900"/>
            <a:ext cx="4032698" cy="4895850"/>
          </a:xfrm>
          <a:noFill/>
        </p:spPr>
        <p:txBody>
          <a:bodyPr/>
          <a:lstStyle>
            <a:lvl1pPr marL="0" indent="0">
              <a:buNone/>
              <a:defRPr/>
            </a:lvl1pPr>
          </a:lstStyle>
          <a:p>
            <a:r>
              <a:rPr lang="en-US" dirty="0"/>
              <a:t>Click icon to add image</a:t>
            </a:r>
          </a:p>
        </p:txBody>
      </p:sp>
      <p:sp>
        <p:nvSpPr>
          <p:cNvPr id="3" name="Footer Placeholder 2"/>
          <p:cNvSpPr>
            <a:spLocks noGrp="1"/>
          </p:cNvSpPr>
          <p:nvPr>
            <p:ph type="ftr" sz="quarter" idx="105"/>
          </p:nvPr>
        </p:nvSpPr>
        <p:spPr/>
        <p:txBody>
          <a:bodyPr/>
          <a:lstStyle/>
          <a:p>
            <a:r>
              <a:rPr lang="en-US"/>
              <a:t>For internal use - Confidential</a:t>
            </a:r>
            <a:endParaRPr lang="en-US" dirty="0"/>
          </a:p>
        </p:txBody>
      </p:sp>
    </p:spTree>
    <p:extLst>
      <p:ext uri="{BB962C8B-B14F-4D97-AF65-F5344CB8AC3E}">
        <p14:creationId xmlns:p14="http://schemas.microsoft.com/office/powerpoint/2010/main" val="2640661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T: Text And Two Image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6"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1485900"/>
            <a:ext cx="5472856" cy="4895850"/>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liennummernplatzhalter 1"/>
          <p:cNvSpPr>
            <a:spLocks noGrp="1"/>
          </p:cNvSpPr>
          <p:nvPr>
            <p:ph type="sldNum" sz="quarter" idx="100"/>
          </p:nvPr>
        </p:nvSpPr>
        <p:spPr/>
        <p:txBody>
          <a:bodyPr/>
          <a:lstStyle/>
          <a:p>
            <a:fld id="{2B2B68EE-DD1E-4368-AFCE-24A50EC7BF18}" type="slidenum">
              <a:rPr lang="en-US" smtClean="0"/>
              <a:pPr/>
              <a:t>‹#›</a:t>
            </a:fld>
            <a:endParaRPr lang="en-US" dirty="0"/>
          </a:p>
        </p:txBody>
      </p:sp>
      <p:sp>
        <p:nvSpPr>
          <p:cNvPr id="4" name="Picture Placeholder 3"/>
          <p:cNvSpPr>
            <a:spLocks noGrp="1"/>
          </p:cNvSpPr>
          <p:nvPr>
            <p:ph type="pic" sz="quarter" idx="101" hasCustomPrompt="1"/>
          </p:nvPr>
        </p:nvSpPr>
        <p:spPr>
          <a:xfrm>
            <a:off x="6156176" y="1485900"/>
            <a:ext cx="2592538" cy="2303140"/>
          </a:xfrm>
          <a:noFill/>
        </p:spPr>
        <p:txBody>
          <a:bodyPr/>
          <a:lstStyle>
            <a:lvl1pPr marL="0" indent="0">
              <a:buNone/>
              <a:defRPr/>
            </a:lvl1pPr>
          </a:lstStyle>
          <a:p>
            <a:r>
              <a:rPr lang="en-US" dirty="0"/>
              <a:t>Click icon to add image</a:t>
            </a:r>
          </a:p>
        </p:txBody>
      </p:sp>
      <p:sp>
        <p:nvSpPr>
          <p:cNvPr id="224" name="Picture Placeholder 223"/>
          <p:cNvSpPr>
            <a:spLocks noGrp="1"/>
          </p:cNvSpPr>
          <p:nvPr>
            <p:ph type="pic" sz="quarter" idx="102" hasCustomPrompt="1"/>
          </p:nvPr>
        </p:nvSpPr>
        <p:spPr>
          <a:xfrm>
            <a:off x="6156176" y="4077072"/>
            <a:ext cx="2592537" cy="2304678"/>
          </a:xfrm>
          <a:noFill/>
        </p:spPr>
        <p:txBody>
          <a:bodyPr/>
          <a:lstStyle>
            <a:lvl1pPr marL="0" indent="0">
              <a:buNone/>
              <a:defRPr/>
            </a:lvl1pPr>
          </a:lstStyle>
          <a:p>
            <a:r>
              <a:rPr lang="en-US" dirty="0"/>
              <a:t>Click icon to add image</a:t>
            </a:r>
          </a:p>
        </p:txBody>
      </p:sp>
      <p:sp>
        <p:nvSpPr>
          <p:cNvPr id="3" name="Footer Placeholder 2"/>
          <p:cNvSpPr>
            <a:spLocks noGrp="1"/>
          </p:cNvSpPr>
          <p:nvPr>
            <p:ph type="ftr" sz="quarter" idx="103"/>
          </p:nvPr>
        </p:nvSpPr>
        <p:spPr/>
        <p:txBody>
          <a:bodyPr/>
          <a:lstStyle/>
          <a:p>
            <a:r>
              <a:rPr lang="en-US"/>
              <a:t>For internal use - Confidential</a:t>
            </a:r>
            <a:endParaRPr lang="en-US" dirty="0"/>
          </a:p>
        </p:txBody>
      </p:sp>
    </p:spTree>
    <p:extLst>
      <p:ext uri="{BB962C8B-B14F-4D97-AF65-F5344CB8AC3E}">
        <p14:creationId xmlns:p14="http://schemas.microsoft.com/office/powerpoint/2010/main" val="2568489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T: Three Boxe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1485900"/>
            <a:ext cx="4025050" cy="2303140"/>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4716015" y="1485900"/>
            <a:ext cx="4032698" cy="4895850"/>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liennummernplatzhalter 1"/>
          <p:cNvSpPr>
            <a:spLocks noGrp="1"/>
          </p:cNvSpPr>
          <p:nvPr>
            <p:ph type="sldNum" sz="quarter" idx="100"/>
          </p:nvPr>
        </p:nvSpPr>
        <p:spPr/>
        <p:txBody>
          <a:bodyPr/>
          <a:lstStyle/>
          <a:p>
            <a:fld id="{2B2B68EE-DD1E-4368-AFCE-24A50EC7BF18}" type="slidenum">
              <a:rPr lang="en-US" smtClean="0"/>
              <a:pPr/>
              <a:t>‹#›</a:t>
            </a:fld>
            <a:endParaRPr lang="en-US" dirty="0"/>
          </a:p>
        </p:txBody>
      </p:sp>
      <p:sp>
        <p:nvSpPr>
          <p:cNvPr id="9" name="Body3"/>
          <p:cNvSpPr>
            <a:spLocks noGrp="1"/>
          </p:cNvSpPr>
          <p:nvPr>
            <p:ph sz="quarter" idx="3"/>
          </p:nvPr>
        </p:nvSpPr>
        <p:spPr>
          <a:xfrm>
            <a:off x="395288" y="4077072"/>
            <a:ext cx="4032695" cy="2304678"/>
          </a:xfrm>
        </p:spPr>
        <p:txBody>
          <a:bodyPr/>
          <a:lstStyle>
            <a:lvl1pP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01"/>
          </p:nvPr>
        </p:nvSpPr>
        <p:spPr/>
        <p:txBody>
          <a:bodyPr/>
          <a:lstStyle/>
          <a:p>
            <a:r>
              <a:rPr lang="en-US"/>
              <a:t>For internal use - Confidential</a:t>
            </a:r>
            <a:endParaRPr lang="en-US" dirty="0"/>
          </a:p>
        </p:txBody>
      </p:sp>
    </p:spTree>
    <p:extLst>
      <p:ext uri="{BB962C8B-B14F-4D97-AF65-F5344CB8AC3E}">
        <p14:creationId xmlns:p14="http://schemas.microsoft.com/office/powerpoint/2010/main" val="1565221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T: Three Column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1485900"/>
            <a:ext cx="2592536" cy="4895850"/>
          </a:xfrm>
          <a:solidFill>
            <a:schemeClr val="accent4">
              <a:lumMod val="20000"/>
              <a:lumOff val="80000"/>
            </a:schemeClr>
          </a:solidFill>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3275856" y="1485900"/>
            <a:ext cx="2592144" cy="4893469"/>
          </a:xfrm>
          <a:solidFill>
            <a:schemeClr val="accent4">
              <a:lumMod val="20000"/>
              <a:lumOff val="80000"/>
            </a:schemeClr>
          </a:solidFill>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Body3"/>
          <p:cNvSpPr>
            <a:spLocks noGrp="1"/>
          </p:cNvSpPr>
          <p:nvPr>
            <p:ph sz="quarter" idx="3"/>
          </p:nvPr>
        </p:nvSpPr>
        <p:spPr>
          <a:xfrm>
            <a:off x="6156176" y="1485900"/>
            <a:ext cx="2592538" cy="4895850"/>
          </a:xfrm>
          <a:solidFill>
            <a:schemeClr val="accent4">
              <a:lumMod val="20000"/>
              <a:lumOff val="80000"/>
            </a:schemeClr>
          </a:solidFill>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liennummernplatzhalter 10"/>
          <p:cNvSpPr>
            <a:spLocks noGrp="1"/>
          </p:cNvSpPr>
          <p:nvPr>
            <p:ph type="sldNum" sz="quarter" idx="104"/>
          </p:nvPr>
        </p:nvSpPr>
        <p:spPr/>
        <p:txBody>
          <a:bodyPr/>
          <a:lstStyle/>
          <a:p>
            <a:fld id="{2B2B68EE-DD1E-4368-AFCE-24A50EC7BF18}" type="slidenum">
              <a:rPr lang="en-US" noProof="1" smtClean="0"/>
              <a:pPr/>
              <a:t>‹#›</a:t>
            </a:fld>
            <a:endParaRPr lang="en-US" noProof="1"/>
          </a:p>
        </p:txBody>
      </p:sp>
      <p:sp>
        <p:nvSpPr>
          <p:cNvPr id="2" name="Footer Placeholder 1"/>
          <p:cNvSpPr>
            <a:spLocks noGrp="1"/>
          </p:cNvSpPr>
          <p:nvPr>
            <p:ph type="ftr" sz="quarter" idx="105"/>
          </p:nvPr>
        </p:nvSpPr>
        <p:spPr/>
        <p:txBody>
          <a:bodyPr/>
          <a:lstStyle/>
          <a:p>
            <a:r>
              <a:rPr lang="en-US"/>
              <a:t>For internal use - Confidential</a:t>
            </a:r>
            <a:endParaRPr lang="en-US" dirty="0"/>
          </a:p>
        </p:txBody>
      </p:sp>
    </p:spTree>
    <p:extLst>
      <p:ext uri="{BB962C8B-B14F-4D97-AF65-F5344CB8AC3E}">
        <p14:creationId xmlns:p14="http://schemas.microsoft.com/office/powerpoint/2010/main" val="473982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T: Three Columns With Image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6"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3140968"/>
            <a:ext cx="2587201" cy="32408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3275855" y="3140968"/>
            <a:ext cx="2592289" cy="32408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Body3"/>
          <p:cNvSpPr>
            <a:spLocks noGrp="1"/>
          </p:cNvSpPr>
          <p:nvPr>
            <p:ph sz="quarter" idx="3"/>
          </p:nvPr>
        </p:nvSpPr>
        <p:spPr>
          <a:xfrm>
            <a:off x="6156176" y="3140968"/>
            <a:ext cx="2592537" cy="32408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liennummernplatzhalter 10"/>
          <p:cNvSpPr>
            <a:spLocks noGrp="1"/>
          </p:cNvSpPr>
          <p:nvPr>
            <p:ph type="sldNum" sz="quarter" idx="104"/>
          </p:nvPr>
        </p:nvSpPr>
        <p:spPr/>
        <p:txBody>
          <a:bodyPr/>
          <a:lstStyle/>
          <a:p>
            <a:fld id="{2B2B68EE-DD1E-4368-AFCE-24A50EC7BF18}" type="slidenum">
              <a:rPr lang="en-US" noProof="1" smtClean="0"/>
              <a:pPr/>
              <a:t>‹#›</a:t>
            </a:fld>
            <a:endParaRPr lang="en-US" noProof="1"/>
          </a:p>
        </p:txBody>
      </p:sp>
      <p:sp>
        <p:nvSpPr>
          <p:cNvPr id="3" name="Bildplatzhalter 2"/>
          <p:cNvSpPr>
            <a:spLocks noGrp="1"/>
          </p:cNvSpPr>
          <p:nvPr>
            <p:ph type="pic" sz="quarter" idx="106" hasCustomPrompt="1"/>
          </p:nvPr>
        </p:nvSpPr>
        <p:spPr>
          <a:xfrm>
            <a:off x="395288" y="1485900"/>
            <a:ext cx="2592536" cy="1439044"/>
          </a:xfrm>
          <a:noFill/>
        </p:spPr>
        <p:txBody>
          <a:bodyPr tIns="144000"/>
          <a:lstStyle>
            <a:lvl1pPr marL="0" indent="0" algn="ctr">
              <a:buNone/>
              <a:defRPr/>
            </a:lvl1pPr>
          </a:lstStyle>
          <a:p>
            <a:r>
              <a:rPr lang="en-US" dirty="0"/>
              <a:t>Click icon to add image</a:t>
            </a:r>
          </a:p>
        </p:txBody>
      </p:sp>
      <p:sp>
        <p:nvSpPr>
          <p:cNvPr id="14" name="Bildplatzhalter 2"/>
          <p:cNvSpPr>
            <a:spLocks noGrp="1"/>
          </p:cNvSpPr>
          <p:nvPr>
            <p:ph type="pic" sz="quarter" idx="107" hasCustomPrompt="1"/>
          </p:nvPr>
        </p:nvSpPr>
        <p:spPr>
          <a:xfrm>
            <a:off x="3275856" y="1485900"/>
            <a:ext cx="2595206" cy="1439044"/>
          </a:xfrm>
          <a:noFill/>
        </p:spPr>
        <p:txBody>
          <a:bodyPr tIns="144000"/>
          <a:lstStyle>
            <a:lvl1pPr marL="0" indent="0" algn="ctr">
              <a:buNone/>
              <a:defRPr/>
            </a:lvl1pPr>
          </a:lstStyle>
          <a:p>
            <a:r>
              <a:rPr lang="en-US" dirty="0"/>
              <a:t>Click icon to add image</a:t>
            </a:r>
          </a:p>
        </p:txBody>
      </p:sp>
      <p:sp>
        <p:nvSpPr>
          <p:cNvPr id="15" name="Bildplatzhalter 2"/>
          <p:cNvSpPr>
            <a:spLocks noGrp="1"/>
          </p:cNvSpPr>
          <p:nvPr>
            <p:ph type="pic" sz="quarter" idx="108" hasCustomPrompt="1"/>
          </p:nvPr>
        </p:nvSpPr>
        <p:spPr>
          <a:xfrm>
            <a:off x="6155652" y="1485900"/>
            <a:ext cx="2593061" cy="1428694"/>
          </a:xfrm>
          <a:noFill/>
        </p:spPr>
        <p:txBody>
          <a:bodyPr tIns="144000"/>
          <a:lstStyle>
            <a:lvl1pPr marL="0" indent="0" algn="ctr">
              <a:buNone/>
              <a:defRPr/>
            </a:lvl1pPr>
          </a:lstStyle>
          <a:p>
            <a:r>
              <a:rPr lang="en-US" dirty="0"/>
              <a:t>Click icon to add image</a:t>
            </a:r>
          </a:p>
        </p:txBody>
      </p:sp>
      <p:sp>
        <p:nvSpPr>
          <p:cNvPr id="2" name="Footer Placeholder 1"/>
          <p:cNvSpPr>
            <a:spLocks noGrp="1"/>
          </p:cNvSpPr>
          <p:nvPr>
            <p:ph type="ftr" sz="quarter" idx="109"/>
          </p:nvPr>
        </p:nvSpPr>
        <p:spPr/>
        <p:txBody>
          <a:bodyPr/>
          <a:lstStyle/>
          <a:p>
            <a:r>
              <a:rPr lang="en-US"/>
              <a:t>For internal use - Confidential</a:t>
            </a:r>
            <a:endParaRPr lang="en-US" dirty="0"/>
          </a:p>
        </p:txBody>
      </p:sp>
    </p:spTree>
    <p:extLst>
      <p:ext uri="{BB962C8B-B14F-4D97-AF65-F5344CB8AC3E}">
        <p14:creationId xmlns:p14="http://schemas.microsoft.com/office/powerpoint/2010/main" val="322756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T: Four Column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288" y="1484784"/>
            <a:ext cx="1872456" cy="4896544"/>
          </a:xfrm>
          <a:solidFill>
            <a:schemeClr val="accent4">
              <a:lumMod val="20000"/>
              <a:lumOff val="80000"/>
            </a:schemeClr>
          </a:solidFill>
        </p:spPr>
        <p:txBody>
          <a:bodyPr lIns="36000" r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2555776" y="1484784"/>
            <a:ext cx="1872208" cy="4896544"/>
          </a:xfrm>
          <a:solidFill>
            <a:schemeClr val="accent4">
              <a:lumMod val="20000"/>
              <a:lumOff val="80000"/>
            </a:schemeClr>
          </a:solidFill>
        </p:spPr>
        <p:txBody>
          <a:bodyPr lIns="36000" r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Body3"/>
          <p:cNvSpPr>
            <a:spLocks noGrp="1"/>
          </p:cNvSpPr>
          <p:nvPr>
            <p:ph sz="quarter" idx="3"/>
          </p:nvPr>
        </p:nvSpPr>
        <p:spPr>
          <a:xfrm>
            <a:off x="4716016" y="1485900"/>
            <a:ext cx="1872208" cy="4895428"/>
          </a:xfrm>
          <a:solidFill>
            <a:schemeClr val="accent4">
              <a:lumMod val="20000"/>
              <a:lumOff val="80000"/>
            </a:schemeClr>
          </a:solidFill>
        </p:spPr>
        <p:txBody>
          <a:bodyPr lIns="36000" r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liennummernplatzhalter 10"/>
          <p:cNvSpPr>
            <a:spLocks noGrp="1"/>
          </p:cNvSpPr>
          <p:nvPr>
            <p:ph type="sldNum" sz="quarter" idx="104"/>
          </p:nvPr>
        </p:nvSpPr>
        <p:spPr/>
        <p:txBody>
          <a:bodyPr/>
          <a:lstStyle/>
          <a:p>
            <a:fld id="{2B2B68EE-DD1E-4368-AFCE-24A50EC7BF18}" type="slidenum">
              <a:rPr lang="en-US" noProof="1" smtClean="0"/>
              <a:pPr/>
              <a:t>‹#›</a:t>
            </a:fld>
            <a:endParaRPr lang="en-US" noProof="1"/>
          </a:p>
        </p:txBody>
      </p:sp>
      <p:sp>
        <p:nvSpPr>
          <p:cNvPr id="10" name="Body4"/>
          <p:cNvSpPr>
            <a:spLocks noGrp="1"/>
          </p:cNvSpPr>
          <p:nvPr>
            <p:ph sz="quarter" idx="4"/>
          </p:nvPr>
        </p:nvSpPr>
        <p:spPr>
          <a:xfrm>
            <a:off x="6876255" y="1485900"/>
            <a:ext cx="1872458" cy="4895850"/>
          </a:xfrm>
          <a:solidFill>
            <a:schemeClr val="accent4">
              <a:lumMod val="20000"/>
              <a:lumOff val="80000"/>
            </a:schemeClr>
          </a:solidFill>
        </p:spPr>
        <p:txBody>
          <a:bodyPr lIns="36000" r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p:cNvSpPr>
            <a:spLocks noGrp="1"/>
          </p:cNvSpPr>
          <p:nvPr>
            <p:ph type="ftr" sz="quarter" idx="105"/>
          </p:nvPr>
        </p:nvSpPr>
        <p:spPr/>
        <p:txBody>
          <a:bodyPr/>
          <a:lstStyle/>
          <a:p>
            <a:r>
              <a:rPr lang="en-US"/>
              <a:t>For internal use - Confidential</a:t>
            </a:r>
            <a:endParaRPr lang="en-US" dirty="0"/>
          </a:p>
        </p:txBody>
      </p:sp>
    </p:spTree>
    <p:extLst>
      <p:ext uri="{BB962C8B-B14F-4D97-AF65-F5344CB8AC3E}">
        <p14:creationId xmlns:p14="http://schemas.microsoft.com/office/powerpoint/2010/main" val="383171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T: Four Columns With Images">
    <p:spTree>
      <p:nvGrpSpPr>
        <p:cNvPr id="1" name=""/>
        <p:cNvGrpSpPr/>
        <p:nvPr/>
      </p:nvGrpSpPr>
      <p:grpSpPr>
        <a:xfrm>
          <a:off x="0" y="0"/>
          <a:ext cx="0" cy="0"/>
          <a:chOff x="0" y="0"/>
          <a:chExt cx="0" cy="0"/>
        </a:xfrm>
      </p:grpSpPr>
      <p:sp>
        <p:nvSpPr>
          <p:cNvPr id="5" name="Titel"/>
          <p:cNvSpPr>
            <a:spLocks noGrp="1"/>
          </p:cNvSpPr>
          <p:nvPr>
            <p:ph type="title" hasCustomPrompt="1"/>
          </p:nvPr>
        </p:nvSpPr>
        <p:spPr/>
        <p:txBody>
          <a:bodyPr/>
          <a:lstStyle>
            <a:lvl1pPr>
              <a:defRPr/>
            </a:lvl1pPr>
          </a:lstStyle>
          <a:p>
            <a:r>
              <a:rPr lang="en-US" dirty="0"/>
              <a:t>Click to add topic</a:t>
            </a:r>
          </a:p>
        </p:txBody>
      </p:sp>
      <p:sp>
        <p:nvSpPr>
          <p:cNvPr id="8" name="Subline"/>
          <p:cNvSpPr>
            <a:spLocks noGrp="1"/>
          </p:cNvSpPr>
          <p:nvPr>
            <p:ph type="title" idx="99" hasCustomPrompt="1"/>
          </p:nvPr>
        </p:nvSpPr>
        <p:spPr>
          <a:xfrm>
            <a:off x="395288"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7" name="Body1"/>
          <p:cNvSpPr>
            <a:spLocks noGrp="1"/>
          </p:cNvSpPr>
          <p:nvPr>
            <p:ph sz="quarter" idx="1"/>
          </p:nvPr>
        </p:nvSpPr>
        <p:spPr>
          <a:xfrm>
            <a:off x="395536" y="3140968"/>
            <a:ext cx="1872208" cy="32407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ody2"/>
          <p:cNvSpPr>
            <a:spLocks noGrp="1"/>
          </p:cNvSpPr>
          <p:nvPr>
            <p:ph sz="quarter" idx="2"/>
          </p:nvPr>
        </p:nvSpPr>
        <p:spPr>
          <a:xfrm>
            <a:off x="2555776" y="3140968"/>
            <a:ext cx="1872208" cy="3240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Body3"/>
          <p:cNvSpPr>
            <a:spLocks noGrp="1"/>
          </p:cNvSpPr>
          <p:nvPr>
            <p:ph sz="quarter" idx="3"/>
          </p:nvPr>
        </p:nvSpPr>
        <p:spPr>
          <a:xfrm>
            <a:off x="4716016" y="3147550"/>
            <a:ext cx="1863614" cy="32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liennummernplatzhalter 10"/>
          <p:cNvSpPr>
            <a:spLocks noGrp="1"/>
          </p:cNvSpPr>
          <p:nvPr>
            <p:ph type="sldNum" sz="quarter" idx="104"/>
          </p:nvPr>
        </p:nvSpPr>
        <p:spPr/>
        <p:txBody>
          <a:bodyPr/>
          <a:lstStyle/>
          <a:p>
            <a:fld id="{2B2B68EE-DD1E-4368-AFCE-24A50EC7BF18}" type="slidenum">
              <a:rPr lang="en-US" noProof="1" smtClean="0"/>
              <a:pPr/>
              <a:t>‹#›</a:t>
            </a:fld>
            <a:endParaRPr lang="en-US" noProof="1"/>
          </a:p>
        </p:txBody>
      </p:sp>
      <p:sp>
        <p:nvSpPr>
          <p:cNvPr id="10" name="Body4"/>
          <p:cNvSpPr>
            <a:spLocks noGrp="1"/>
          </p:cNvSpPr>
          <p:nvPr>
            <p:ph sz="quarter" idx="4"/>
          </p:nvPr>
        </p:nvSpPr>
        <p:spPr>
          <a:xfrm>
            <a:off x="6876256" y="3140968"/>
            <a:ext cx="1872457" cy="3240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Bildplatzhalter 2"/>
          <p:cNvSpPr>
            <a:spLocks noGrp="1"/>
          </p:cNvSpPr>
          <p:nvPr>
            <p:ph type="pic" sz="quarter" idx="106" hasCustomPrompt="1"/>
          </p:nvPr>
        </p:nvSpPr>
        <p:spPr>
          <a:xfrm>
            <a:off x="395288" y="1484784"/>
            <a:ext cx="1872456" cy="1440160"/>
          </a:xfrm>
          <a:noFill/>
        </p:spPr>
        <p:txBody>
          <a:bodyPr tIns="144000"/>
          <a:lstStyle>
            <a:lvl1pPr marL="0" indent="0" algn="ctr">
              <a:buNone/>
              <a:defRPr/>
            </a:lvl1pPr>
          </a:lstStyle>
          <a:p>
            <a:r>
              <a:rPr lang="en-US" dirty="0"/>
              <a:t>Click icon to add image</a:t>
            </a:r>
          </a:p>
        </p:txBody>
      </p:sp>
      <p:sp>
        <p:nvSpPr>
          <p:cNvPr id="14" name="Bildplatzhalter 2"/>
          <p:cNvSpPr>
            <a:spLocks noGrp="1"/>
          </p:cNvSpPr>
          <p:nvPr>
            <p:ph type="pic" sz="quarter" idx="107" hasCustomPrompt="1"/>
          </p:nvPr>
        </p:nvSpPr>
        <p:spPr>
          <a:xfrm>
            <a:off x="2555776" y="1484784"/>
            <a:ext cx="1862724" cy="1437010"/>
          </a:xfrm>
          <a:noFill/>
        </p:spPr>
        <p:txBody>
          <a:bodyPr tIns="144000"/>
          <a:lstStyle>
            <a:lvl1pPr marL="0" indent="0" algn="ctr">
              <a:buNone/>
              <a:defRPr/>
            </a:lvl1pPr>
          </a:lstStyle>
          <a:p>
            <a:r>
              <a:rPr lang="en-US" dirty="0"/>
              <a:t>Click icon to add image</a:t>
            </a:r>
          </a:p>
        </p:txBody>
      </p:sp>
      <p:sp>
        <p:nvSpPr>
          <p:cNvPr id="15" name="Bildplatzhalter 2"/>
          <p:cNvSpPr>
            <a:spLocks noGrp="1"/>
          </p:cNvSpPr>
          <p:nvPr>
            <p:ph type="pic" sz="quarter" idx="108" hasCustomPrompt="1"/>
          </p:nvPr>
        </p:nvSpPr>
        <p:spPr>
          <a:xfrm>
            <a:off x="4716016" y="1485900"/>
            <a:ext cx="1872208" cy="1439044"/>
          </a:xfrm>
          <a:noFill/>
        </p:spPr>
        <p:txBody>
          <a:bodyPr tIns="144000"/>
          <a:lstStyle>
            <a:lvl1pPr marL="0" indent="0" algn="ctr">
              <a:buNone/>
              <a:defRPr/>
            </a:lvl1pPr>
          </a:lstStyle>
          <a:p>
            <a:r>
              <a:rPr lang="en-US" dirty="0"/>
              <a:t>Click icon to add image</a:t>
            </a:r>
          </a:p>
        </p:txBody>
      </p:sp>
      <p:sp>
        <p:nvSpPr>
          <p:cNvPr id="16" name="Bildplatzhalter 2"/>
          <p:cNvSpPr>
            <a:spLocks noGrp="1"/>
          </p:cNvSpPr>
          <p:nvPr>
            <p:ph type="pic" sz="quarter" idx="109" hasCustomPrompt="1"/>
          </p:nvPr>
        </p:nvSpPr>
        <p:spPr>
          <a:xfrm>
            <a:off x="6876255" y="1485900"/>
            <a:ext cx="1872458" cy="1439044"/>
          </a:xfrm>
          <a:noFill/>
        </p:spPr>
        <p:txBody>
          <a:bodyPr tIns="144000"/>
          <a:lstStyle>
            <a:lvl1pPr marL="0" indent="0" algn="ctr">
              <a:buNone/>
              <a:defRPr/>
            </a:lvl1pPr>
          </a:lstStyle>
          <a:p>
            <a:r>
              <a:rPr lang="en-US" dirty="0"/>
              <a:t>Click icon to add image</a:t>
            </a:r>
          </a:p>
        </p:txBody>
      </p:sp>
      <p:sp>
        <p:nvSpPr>
          <p:cNvPr id="2" name="Footer Placeholder 1"/>
          <p:cNvSpPr>
            <a:spLocks noGrp="1"/>
          </p:cNvSpPr>
          <p:nvPr>
            <p:ph type="ftr" sz="quarter" idx="110"/>
          </p:nvPr>
        </p:nvSpPr>
        <p:spPr/>
        <p:txBody>
          <a:bodyPr/>
          <a:lstStyle/>
          <a:p>
            <a:r>
              <a:rPr lang="en-US"/>
              <a:t>For internal use - Confidential</a:t>
            </a:r>
            <a:endParaRPr lang="en-US" dirty="0"/>
          </a:p>
        </p:txBody>
      </p:sp>
    </p:spTree>
    <p:extLst>
      <p:ext uri="{BB962C8B-B14F-4D97-AF65-F5344CB8AC3E}">
        <p14:creationId xmlns:p14="http://schemas.microsoft.com/office/powerpoint/2010/main" val="4249796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T: SWOT">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a:lvl1pPr>
          </a:lstStyle>
          <a:p>
            <a:r>
              <a:rPr lang="en-US" dirty="0"/>
              <a:t>Click to add topic</a:t>
            </a:r>
          </a:p>
        </p:txBody>
      </p:sp>
      <p:sp>
        <p:nvSpPr>
          <p:cNvPr id="10" name="Subline"/>
          <p:cNvSpPr>
            <a:spLocks noGrp="1"/>
          </p:cNvSpPr>
          <p:nvPr>
            <p:ph type="title" idx="99" hasCustomPrompt="1"/>
          </p:nvPr>
        </p:nvSpPr>
        <p:spPr>
          <a:xfrm>
            <a:off x="395287" y="1015999"/>
            <a:ext cx="8353425"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8" name="Body1"/>
          <p:cNvSpPr>
            <a:spLocks noGrp="1"/>
          </p:cNvSpPr>
          <p:nvPr>
            <p:ph sz="quarter" idx="2" hasCustomPrompt="1"/>
          </p:nvPr>
        </p:nvSpPr>
        <p:spPr>
          <a:xfrm>
            <a:off x="395536" y="2060576"/>
            <a:ext cx="4032448" cy="1728464"/>
          </a:xfrm>
          <a:solidFill>
            <a:schemeClr val="accent3">
              <a:lumMod val="20000"/>
              <a:lumOff val="80000"/>
            </a:schemeClr>
          </a:solidFill>
        </p:spPr>
        <p:txBody>
          <a:bodyPr lIns="72000" tIns="36000" rIns="72000" bIns="36000"/>
          <a:lstStyle>
            <a:lvl1pPr>
              <a:defRPr sz="1600"/>
            </a:lvl1pPr>
            <a:lvl2pPr>
              <a:defRPr sz="1600" baseline="0"/>
            </a:lvl2pPr>
            <a:lvl3pPr>
              <a:defRPr sz="1600"/>
            </a:lvl3pPr>
            <a:lvl4pPr>
              <a:defRPr sz="1600"/>
            </a:lvl4pPr>
            <a:lvl5pPr>
              <a:defRPr sz="1600"/>
            </a:lvl5pPr>
          </a:lstStyle>
          <a:p>
            <a:pPr lvl="0"/>
            <a:r>
              <a:rPr lang="en-US" dirty="0"/>
              <a:t>Click to add text…</a:t>
            </a:r>
          </a:p>
          <a:p>
            <a:pPr lvl="1"/>
            <a:r>
              <a:rPr lang="en-US" dirty="0"/>
              <a:t>Level 2</a:t>
            </a:r>
          </a:p>
          <a:p>
            <a:pPr lvl="2"/>
            <a:r>
              <a:rPr lang="en-US" dirty="0"/>
              <a:t>Level 3</a:t>
            </a:r>
          </a:p>
          <a:p>
            <a:pPr lvl="3"/>
            <a:r>
              <a:rPr lang="en-US" dirty="0"/>
              <a:t>Level 4</a:t>
            </a:r>
          </a:p>
          <a:p>
            <a:pPr lvl="4"/>
            <a:r>
              <a:rPr lang="en-US" dirty="0"/>
              <a:t>Level 5</a:t>
            </a:r>
          </a:p>
        </p:txBody>
      </p:sp>
      <p:sp>
        <p:nvSpPr>
          <p:cNvPr id="14" name="Body2"/>
          <p:cNvSpPr>
            <a:spLocks noGrp="1"/>
          </p:cNvSpPr>
          <p:nvPr>
            <p:ph sz="quarter" idx="4" hasCustomPrompt="1"/>
          </p:nvPr>
        </p:nvSpPr>
        <p:spPr>
          <a:xfrm>
            <a:off x="4716017" y="2060848"/>
            <a:ext cx="4032696" cy="1728192"/>
          </a:xfrm>
          <a:solidFill>
            <a:schemeClr val="accent3">
              <a:lumMod val="20000"/>
              <a:lumOff val="80000"/>
            </a:schemeClr>
          </a:solidFill>
        </p:spPr>
        <p:txBody>
          <a:bodyPr lIns="72000" tIns="36000" rIns="72000" bIns="36000"/>
          <a:lstStyle>
            <a:lvl1pPr>
              <a:defRPr sz="1600" baseline="0"/>
            </a:lvl1pPr>
            <a:lvl2pPr>
              <a:defRPr sz="1600" baseline="0"/>
            </a:lvl2pPr>
            <a:lvl3pPr>
              <a:defRPr sz="1600"/>
            </a:lvl3pPr>
            <a:lvl4pPr>
              <a:defRPr sz="1600"/>
            </a:lvl4pPr>
            <a:lvl5pPr>
              <a:defRPr sz="1600"/>
            </a:lvl5pPr>
          </a:lstStyle>
          <a:p>
            <a:pPr lvl="0"/>
            <a:r>
              <a:rPr lang="en-US" dirty="0"/>
              <a:t>Click to add text</a:t>
            </a:r>
          </a:p>
          <a:p>
            <a:pPr lvl="1"/>
            <a:r>
              <a:rPr lang="en-US" dirty="0"/>
              <a:t>Level 2</a:t>
            </a:r>
          </a:p>
          <a:p>
            <a:pPr lvl="2"/>
            <a:r>
              <a:rPr lang="en-US" dirty="0"/>
              <a:t>Level 3</a:t>
            </a:r>
          </a:p>
          <a:p>
            <a:pPr lvl="3"/>
            <a:r>
              <a:rPr lang="en-US" dirty="0"/>
              <a:t>Level 4</a:t>
            </a:r>
          </a:p>
          <a:p>
            <a:pPr lvl="4"/>
            <a:r>
              <a:rPr lang="en-US" dirty="0"/>
              <a:t>Level 5</a:t>
            </a:r>
          </a:p>
        </p:txBody>
      </p:sp>
      <p:sp>
        <p:nvSpPr>
          <p:cNvPr id="17" name="Body3"/>
          <p:cNvSpPr>
            <a:spLocks noGrp="1"/>
          </p:cNvSpPr>
          <p:nvPr>
            <p:ph sz="quarter" idx="6" hasCustomPrompt="1"/>
          </p:nvPr>
        </p:nvSpPr>
        <p:spPr>
          <a:xfrm>
            <a:off x="395288" y="4653136"/>
            <a:ext cx="4032696" cy="1728614"/>
          </a:xfrm>
          <a:solidFill>
            <a:schemeClr val="accent3">
              <a:lumMod val="20000"/>
              <a:lumOff val="80000"/>
            </a:schemeClr>
          </a:solidFill>
        </p:spPr>
        <p:txBody>
          <a:bodyPr lIns="72000" tIns="36000" rIns="72000" bIns="36000"/>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Level 2</a:t>
            </a:r>
          </a:p>
          <a:p>
            <a:pPr lvl="2"/>
            <a:r>
              <a:rPr lang="en-US" dirty="0"/>
              <a:t>Level 3</a:t>
            </a:r>
          </a:p>
          <a:p>
            <a:pPr lvl="3"/>
            <a:r>
              <a:rPr lang="en-US" dirty="0"/>
              <a:t>Level 4</a:t>
            </a:r>
          </a:p>
          <a:p>
            <a:pPr lvl="4"/>
            <a:r>
              <a:rPr lang="en-US" dirty="0"/>
              <a:t>Level 5</a:t>
            </a:r>
          </a:p>
        </p:txBody>
      </p:sp>
      <p:sp>
        <p:nvSpPr>
          <p:cNvPr id="18" name="Body4"/>
          <p:cNvSpPr>
            <a:spLocks noGrp="1"/>
          </p:cNvSpPr>
          <p:nvPr>
            <p:ph sz="quarter" idx="8" hasCustomPrompt="1"/>
          </p:nvPr>
        </p:nvSpPr>
        <p:spPr>
          <a:xfrm>
            <a:off x="4716016" y="4653136"/>
            <a:ext cx="4032697" cy="1728614"/>
          </a:xfrm>
          <a:solidFill>
            <a:schemeClr val="accent3">
              <a:lumMod val="20000"/>
              <a:lumOff val="80000"/>
            </a:schemeClr>
          </a:solidFill>
        </p:spPr>
        <p:txBody>
          <a:bodyPr lIns="72000" tIns="36000" rIns="72000" bIns="36000"/>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Level 2</a:t>
            </a:r>
          </a:p>
          <a:p>
            <a:pPr lvl="2"/>
            <a:r>
              <a:rPr lang="en-US" dirty="0"/>
              <a:t>Level 3</a:t>
            </a:r>
          </a:p>
          <a:p>
            <a:pPr lvl="3"/>
            <a:r>
              <a:rPr lang="en-US" dirty="0"/>
              <a:t>Level 4</a:t>
            </a:r>
          </a:p>
          <a:p>
            <a:pPr lvl="4"/>
            <a:r>
              <a:rPr lang="en-US" dirty="0"/>
              <a:t>Level 5</a:t>
            </a:r>
          </a:p>
        </p:txBody>
      </p:sp>
      <p:sp>
        <p:nvSpPr>
          <p:cNvPr id="5" name="TitelBalken2"/>
          <p:cNvSpPr>
            <a:spLocks noGrp="1"/>
          </p:cNvSpPr>
          <p:nvPr>
            <p:ph type="body" sz="quarter" idx="3"/>
          </p:nvPr>
        </p:nvSpPr>
        <p:spPr>
          <a:xfrm>
            <a:off x="4716015" y="1485900"/>
            <a:ext cx="4032697" cy="572294"/>
          </a:xfrm>
          <a:solidFill>
            <a:schemeClr val="bg2"/>
          </a:solidFill>
        </p:spPr>
        <p:txBody>
          <a:bodyPr lIns="72000" tIns="36000" rIns="72000" bIns="36000" anchor="t"/>
          <a:lstStyle>
            <a:lvl1pPr marL="0" indent="0">
              <a:buNone/>
              <a:defRPr sz="1600" b="0">
                <a:solidFill>
                  <a:schemeClr val="bg1"/>
                </a:solidFill>
              </a:defRPr>
            </a:lvl1pPr>
            <a:lvl2pPr marL="0" indent="0">
              <a:spcAft>
                <a:spcPts val="0"/>
              </a:spcAft>
              <a:buFont typeface="+mj-lt"/>
              <a:buNone/>
              <a:defRPr>
                <a:solidFill>
                  <a:schemeClr val="bg1"/>
                </a:solidFill>
              </a:defRPr>
            </a:lvl2pPr>
            <a:lvl3pPr marL="0" indent="0">
              <a:spcAft>
                <a:spcPts val="0"/>
              </a:spcAft>
              <a:buFont typeface="+mj-lt"/>
              <a:buNone/>
              <a:defRPr>
                <a:solidFill>
                  <a:schemeClr val="bg1"/>
                </a:solidFill>
              </a:defRPr>
            </a:lvl3pPr>
            <a:lvl4pPr marL="0" indent="0">
              <a:spcAft>
                <a:spcPts val="0"/>
              </a:spcAft>
              <a:buFont typeface="+mj-lt"/>
              <a:buNone/>
              <a:defRPr>
                <a:solidFill>
                  <a:schemeClr val="bg1"/>
                </a:solidFill>
              </a:defRPr>
            </a:lvl4pPr>
            <a:lvl5pPr marL="0" indent="0">
              <a:spcAft>
                <a:spcPts val="0"/>
              </a:spcAft>
              <a:buFont typeface="+mj-lt"/>
              <a:buNone/>
              <a:defRPr>
                <a:solidFill>
                  <a:schemeClr val="bg1"/>
                </a:solidFill>
              </a:defRPr>
            </a:lvl5pPr>
          </a:lstStyle>
          <a:p>
            <a:pPr lvl="0"/>
            <a:r>
              <a:rPr lang="en-US"/>
              <a:t>Edit Master text styles</a:t>
            </a:r>
          </a:p>
        </p:txBody>
      </p:sp>
      <p:sp>
        <p:nvSpPr>
          <p:cNvPr id="15" name="TitelBalken3"/>
          <p:cNvSpPr>
            <a:spLocks noGrp="1"/>
          </p:cNvSpPr>
          <p:nvPr>
            <p:ph type="body" idx="5"/>
          </p:nvPr>
        </p:nvSpPr>
        <p:spPr>
          <a:xfrm>
            <a:off x="395288" y="4077072"/>
            <a:ext cx="4032696" cy="576064"/>
          </a:xfrm>
          <a:solidFill>
            <a:schemeClr val="tx1"/>
          </a:solidFill>
        </p:spPr>
        <p:txBody>
          <a:bodyPr lIns="72000" tIns="36000" rIns="72000" bIns="36000" anchor="t"/>
          <a:lstStyle>
            <a:lvl1pPr marL="0" indent="0">
              <a:buNone/>
              <a:defRPr sz="1600" b="0" baseline="0">
                <a:solidFill>
                  <a:schemeClr val="bg1"/>
                </a:solidFill>
              </a:defRPr>
            </a:lvl1pPr>
            <a:lvl2pPr marL="0" indent="0">
              <a:spcAft>
                <a:spcPts val="0"/>
              </a:spcAft>
              <a:buFont typeface="+mj-lt"/>
              <a:buNone/>
              <a:defRPr>
                <a:solidFill>
                  <a:schemeClr val="bg1"/>
                </a:solidFill>
              </a:defRPr>
            </a:lvl2pPr>
            <a:lvl3pPr marL="0" indent="0">
              <a:spcAft>
                <a:spcPts val="0"/>
              </a:spcAft>
              <a:buFont typeface="+mj-lt"/>
              <a:buNone/>
              <a:defRPr>
                <a:solidFill>
                  <a:schemeClr val="bg1"/>
                </a:solidFill>
              </a:defRPr>
            </a:lvl3pPr>
            <a:lvl4pPr marL="0" indent="0">
              <a:spcAft>
                <a:spcPts val="0"/>
              </a:spcAft>
              <a:buFont typeface="+mj-lt"/>
              <a:buNone/>
              <a:defRPr>
                <a:solidFill>
                  <a:schemeClr val="bg1"/>
                </a:solidFill>
              </a:defRPr>
            </a:lvl4pPr>
            <a:lvl5pPr marL="0" indent="0">
              <a:spcAft>
                <a:spcPts val="0"/>
              </a:spcAft>
              <a:buFont typeface="+mj-lt"/>
              <a:buNone/>
              <a:defRPr>
                <a:solidFill>
                  <a:schemeClr val="bg1"/>
                </a:solidFill>
              </a:defRPr>
            </a:lvl5pPr>
          </a:lstStyle>
          <a:p>
            <a:pPr lvl="0"/>
            <a:r>
              <a:rPr lang="en-US"/>
              <a:t>Edit Master text styles</a:t>
            </a:r>
          </a:p>
        </p:txBody>
      </p:sp>
      <p:sp>
        <p:nvSpPr>
          <p:cNvPr id="16" name="TitelBalken4"/>
          <p:cNvSpPr>
            <a:spLocks noGrp="1"/>
          </p:cNvSpPr>
          <p:nvPr>
            <p:ph type="body" sz="quarter" idx="7"/>
          </p:nvPr>
        </p:nvSpPr>
        <p:spPr>
          <a:xfrm>
            <a:off x="4716016" y="4077072"/>
            <a:ext cx="4032698" cy="576064"/>
          </a:xfrm>
          <a:solidFill>
            <a:schemeClr val="accent6"/>
          </a:solidFill>
        </p:spPr>
        <p:txBody>
          <a:bodyPr lIns="72000" tIns="36000" rIns="72000" bIns="36000" anchor="t"/>
          <a:lstStyle>
            <a:lvl1pPr marL="0" indent="0">
              <a:buNone/>
              <a:defRPr sz="1600" b="0" baseline="0">
                <a:solidFill>
                  <a:schemeClr val="bg1"/>
                </a:solidFill>
              </a:defRPr>
            </a:lvl1pPr>
            <a:lvl2pPr marL="0" indent="0">
              <a:spcAft>
                <a:spcPts val="0"/>
              </a:spcAft>
              <a:buFont typeface="+mj-lt"/>
              <a:buNone/>
              <a:defRPr>
                <a:solidFill>
                  <a:schemeClr val="bg1"/>
                </a:solidFill>
              </a:defRPr>
            </a:lvl2pPr>
            <a:lvl3pPr marL="0" indent="0">
              <a:spcAft>
                <a:spcPts val="0"/>
              </a:spcAft>
              <a:buFont typeface="+mj-lt"/>
              <a:buNone/>
              <a:defRPr>
                <a:solidFill>
                  <a:schemeClr val="bg1"/>
                </a:solidFill>
              </a:defRPr>
            </a:lvl3pPr>
            <a:lvl4pPr marL="0" indent="0">
              <a:spcAft>
                <a:spcPts val="0"/>
              </a:spcAft>
              <a:buFont typeface="+mj-lt"/>
              <a:buNone/>
              <a:defRPr>
                <a:solidFill>
                  <a:schemeClr val="bg1"/>
                </a:solidFill>
              </a:defRPr>
            </a:lvl4pPr>
            <a:lvl5pPr marL="0" indent="0">
              <a:spcAft>
                <a:spcPts val="0"/>
              </a:spcAft>
              <a:buFont typeface="+mj-lt"/>
              <a:buNone/>
              <a:defRPr>
                <a:solidFill>
                  <a:schemeClr val="bg1"/>
                </a:solidFill>
              </a:defRPr>
            </a:lvl5pPr>
          </a:lstStyle>
          <a:p>
            <a:pPr lvl="0"/>
            <a:r>
              <a:rPr lang="en-US"/>
              <a:t>Edit Master text styles</a:t>
            </a:r>
          </a:p>
        </p:txBody>
      </p:sp>
      <p:sp>
        <p:nvSpPr>
          <p:cNvPr id="3" name="TitelBalken1"/>
          <p:cNvSpPr>
            <a:spLocks noGrp="1"/>
          </p:cNvSpPr>
          <p:nvPr>
            <p:ph type="body" idx="1"/>
          </p:nvPr>
        </p:nvSpPr>
        <p:spPr>
          <a:xfrm>
            <a:off x="395288" y="1484784"/>
            <a:ext cx="4032696" cy="573410"/>
          </a:xfrm>
          <a:solidFill>
            <a:schemeClr val="accent1"/>
          </a:solidFill>
        </p:spPr>
        <p:txBody>
          <a:bodyPr lIns="72000" tIns="36000" rIns="72000" bIns="36000" anchor="t"/>
          <a:lstStyle>
            <a:lvl1pPr marL="0" indent="0">
              <a:buNone/>
              <a:defRPr sz="1600" b="0" baseline="0">
                <a:solidFill>
                  <a:schemeClr val="bg1"/>
                </a:solidFill>
              </a:defRPr>
            </a:lvl1pPr>
            <a:lvl2pPr marL="0" indent="0">
              <a:spcAft>
                <a:spcPts val="0"/>
              </a:spcAft>
              <a:buFont typeface="+mj-lt"/>
              <a:buNone/>
              <a:defRPr b="0">
                <a:solidFill>
                  <a:schemeClr val="bg1"/>
                </a:solidFill>
              </a:defRPr>
            </a:lvl2pPr>
            <a:lvl3pPr marL="0" indent="0">
              <a:spcAft>
                <a:spcPts val="0"/>
              </a:spcAft>
              <a:buFont typeface="+mj-lt"/>
              <a:buNone/>
              <a:defRPr b="0">
                <a:solidFill>
                  <a:schemeClr val="bg1"/>
                </a:solidFill>
              </a:defRPr>
            </a:lvl3pPr>
            <a:lvl4pPr marL="0" indent="0">
              <a:spcAft>
                <a:spcPts val="0"/>
              </a:spcAft>
              <a:buFont typeface="+mj-lt"/>
              <a:buNone/>
              <a:defRPr b="0">
                <a:solidFill>
                  <a:schemeClr val="bg1"/>
                </a:solidFill>
              </a:defRPr>
            </a:lvl4pPr>
            <a:lvl5pPr marL="0" indent="0">
              <a:spcAft>
                <a:spcPts val="0"/>
              </a:spcAft>
              <a:buFont typeface="+mj-lt"/>
              <a:buNone/>
              <a:defRPr b="0">
                <a:solidFill>
                  <a:schemeClr val="bg1"/>
                </a:solidFill>
              </a:defRPr>
            </a:lvl5pPr>
          </a:lstStyle>
          <a:p>
            <a:pPr lvl="0"/>
            <a:r>
              <a:rPr lang="en-US"/>
              <a:t>Edit Master text styles</a:t>
            </a:r>
          </a:p>
        </p:txBody>
      </p:sp>
      <p:sp>
        <p:nvSpPr>
          <p:cNvPr id="23" name="Foliennummernplatzhalter 22"/>
          <p:cNvSpPr>
            <a:spLocks noGrp="1"/>
          </p:cNvSpPr>
          <p:nvPr>
            <p:ph type="sldNum" sz="quarter" idx="102"/>
          </p:nvPr>
        </p:nvSpPr>
        <p:spPr/>
        <p:txBody>
          <a:bodyPr/>
          <a:lstStyle/>
          <a:p>
            <a:fld id="{2B2B68EE-DD1E-4368-AFCE-24A50EC7BF18}" type="slidenum">
              <a:rPr lang="en-US" noProof="1" smtClean="0"/>
              <a:pPr/>
              <a:t>‹#›</a:t>
            </a:fld>
            <a:endParaRPr lang="en-US" noProof="1"/>
          </a:p>
        </p:txBody>
      </p:sp>
      <p:sp>
        <p:nvSpPr>
          <p:cNvPr id="4" name="Footer Placeholder 3"/>
          <p:cNvSpPr>
            <a:spLocks noGrp="1"/>
          </p:cNvSpPr>
          <p:nvPr>
            <p:ph type="ftr" sz="quarter" idx="103"/>
          </p:nvPr>
        </p:nvSpPr>
        <p:spPr/>
        <p:txBody>
          <a:bodyPr/>
          <a:lstStyle/>
          <a:p>
            <a:r>
              <a:rPr lang="en-US"/>
              <a:t>For internal use - Confidential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T: Cover Page 4 Images">
    <p:spTree>
      <p:nvGrpSpPr>
        <p:cNvPr id="1" name=""/>
        <p:cNvGrpSpPr/>
        <p:nvPr/>
      </p:nvGrpSpPr>
      <p:grpSpPr>
        <a:xfrm>
          <a:off x="0" y="0"/>
          <a:ext cx="0" cy="0"/>
          <a:chOff x="0" y="0"/>
          <a:chExt cx="0" cy="0"/>
        </a:xfrm>
      </p:grpSpPr>
      <p:sp>
        <p:nvSpPr>
          <p:cNvPr id="4" name="Rectangle 3"/>
          <p:cNvSpPr/>
          <p:nvPr userDrawn="1"/>
        </p:nvSpPr>
        <p:spPr>
          <a:xfrm>
            <a:off x="2434856" y="0"/>
            <a:ext cx="6709144" cy="2635199"/>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600" dirty="0" err="1">
              <a:solidFill>
                <a:schemeClr val="bg1"/>
              </a:solidFill>
            </a:endParaRPr>
          </a:p>
        </p:txBody>
      </p:sp>
      <p:sp>
        <p:nvSpPr>
          <p:cNvPr id="6" name="Rectangle 37"/>
          <p:cNvSpPr>
            <a:spLocks noChangeArrowheads="1"/>
          </p:cNvSpPr>
          <p:nvPr userDrawn="1"/>
        </p:nvSpPr>
        <p:spPr bwMode="gray">
          <a:xfrm>
            <a:off x="-1" y="0"/>
            <a:ext cx="2411761" cy="6166022"/>
          </a:xfrm>
          <a:prstGeom prst="rect">
            <a:avLst/>
          </a:prstGeom>
          <a:gradFill rotWithShape="0">
            <a:gsLst>
              <a:gs pos="0">
                <a:schemeClr val="tx1"/>
              </a:gs>
              <a:gs pos="98000">
                <a:schemeClr val="bg1"/>
              </a:gs>
              <a:gs pos="58000">
                <a:schemeClr val="bg2"/>
              </a:gs>
            </a:gsLst>
            <a:lin ang="5400000" scaled="1"/>
          </a:gradFill>
          <a:ln>
            <a:noFill/>
          </a:ln>
          <a:effectLst/>
        </p:spPr>
        <p:txBody>
          <a:bodyPr wrap="none" lIns="0" tIns="0" rIns="72000" bIns="0" anchor="ctr"/>
          <a:lstStyle/>
          <a:p>
            <a:pPr algn="ctr"/>
            <a:endParaRPr lang="en-US">
              <a:solidFill>
                <a:srgbClr val="6BD2FF"/>
              </a:solidFill>
            </a:endParaRPr>
          </a:p>
        </p:txBody>
      </p:sp>
      <p:sp>
        <p:nvSpPr>
          <p:cNvPr id="2" name="Titel"/>
          <p:cNvSpPr>
            <a:spLocks noGrp="1"/>
          </p:cNvSpPr>
          <p:nvPr>
            <p:ph type="ctrTitle" hasCustomPrompt="1"/>
          </p:nvPr>
        </p:nvSpPr>
        <p:spPr>
          <a:xfrm>
            <a:off x="2699792" y="2852936"/>
            <a:ext cx="6192688" cy="597686"/>
          </a:xfrm>
        </p:spPr>
        <p:txBody>
          <a:bodyPr anchor="b"/>
          <a:lstStyle>
            <a:lvl1pPr algn="l">
              <a:lnSpc>
                <a:spcPts val="3000"/>
              </a:lnSpc>
              <a:defRPr sz="3200" b="1">
                <a:solidFill>
                  <a:schemeClr val="tx1"/>
                </a:solidFill>
              </a:defRPr>
            </a:lvl1pPr>
          </a:lstStyle>
          <a:p>
            <a:r>
              <a:rPr lang="en-US" dirty="0"/>
              <a:t>Click to add title…</a:t>
            </a:r>
          </a:p>
        </p:txBody>
      </p:sp>
      <p:sp>
        <p:nvSpPr>
          <p:cNvPr id="3" name="Untertitel"/>
          <p:cNvSpPr>
            <a:spLocks noGrp="1"/>
          </p:cNvSpPr>
          <p:nvPr>
            <p:ph type="subTitle" idx="1" hasCustomPrompt="1"/>
          </p:nvPr>
        </p:nvSpPr>
        <p:spPr>
          <a:xfrm>
            <a:off x="395289" y="1988840"/>
            <a:ext cx="1966312" cy="692581"/>
          </a:xfrm>
        </p:spPr>
        <p:txBody>
          <a:bodyPr rIns="72000" anchor="b"/>
          <a:lstStyle>
            <a:lvl1pPr marL="0" indent="0" algn="l">
              <a:spcBef>
                <a:spcPts val="0"/>
              </a:spcBef>
              <a:spcAft>
                <a:spcPts val="0"/>
              </a:spcAft>
              <a:buNone/>
              <a:defRPr sz="1400" baseline="0">
                <a:solidFill>
                  <a:schemeClr val="bg1"/>
                </a:solidFill>
              </a:defRPr>
            </a:lvl1pPr>
          </a:lstStyle>
          <a:p>
            <a:pPr lvl="0"/>
            <a:r>
              <a:rPr lang="en-US" dirty="0"/>
              <a:t>Click to add place,</a:t>
            </a:r>
            <a:br>
              <a:rPr lang="en-US" dirty="0"/>
            </a:br>
            <a:r>
              <a:rPr lang="en-US" dirty="0"/>
              <a:t>date/author</a:t>
            </a:r>
          </a:p>
        </p:txBody>
      </p:sp>
      <p:sp>
        <p:nvSpPr>
          <p:cNvPr id="5" name="Textplatzhalter 4"/>
          <p:cNvSpPr>
            <a:spLocks noGrp="1"/>
          </p:cNvSpPr>
          <p:nvPr>
            <p:ph type="body" sz="quarter" idx="12" hasCustomPrompt="1"/>
          </p:nvPr>
        </p:nvSpPr>
        <p:spPr>
          <a:xfrm>
            <a:off x="2699792" y="3400222"/>
            <a:ext cx="6192689" cy="964882"/>
          </a:xfrm>
        </p:spPr>
        <p:txBody>
          <a:bodyPr/>
          <a:lstStyle>
            <a:lvl1pPr marL="0" indent="0">
              <a:buNone/>
              <a:defRPr sz="2400"/>
            </a:lvl1pPr>
            <a:lvl2pPr marL="0" indent="0">
              <a:buNone/>
              <a:defRPr sz="2400"/>
            </a:lvl2pPr>
            <a:lvl3pPr marL="0" indent="0">
              <a:buNone/>
              <a:defRPr sz="2400"/>
            </a:lvl3pPr>
            <a:lvl4pPr marL="0" indent="0">
              <a:buNone/>
              <a:defRPr sz="2400"/>
            </a:lvl4pPr>
            <a:lvl5pPr marL="0" indent="0">
              <a:buFont typeface="Arial" panose="020B0604020202020204" pitchFamily="34" charset="0"/>
              <a:buNone/>
              <a:defRPr sz="2400"/>
            </a:lvl5pPr>
          </a:lstStyle>
          <a:p>
            <a:pPr lvl="0"/>
            <a:r>
              <a:rPr lang="en-US" dirty="0"/>
              <a:t>Click to add subtitle (optional)…</a:t>
            </a:r>
          </a:p>
        </p:txBody>
      </p:sp>
      <p:sp>
        <p:nvSpPr>
          <p:cNvPr id="10" name="Bildplatzhalter 10"/>
          <p:cNvSpPr>
            <a:spLocks noGrp="1"/>
          </p:cNvSpPr>
          <p:nvPr>
            <p:ph type="pic" sz="quarter" idx="13" hasCustomPrompt="1"/>
          </p:nvPr>
        </p:nvSpPr>
        <p:spPr>
          <a:xfrm>
            <a:off x="2411760" y="0"/>
            <a:ext cx="1641840" cy="2636838"/>
          </a:xfrm>
          <a:solidFill>
            <a:schemeClr val="tx2"/>
          </a:solidFill>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
        <p:nvSpPr>
          <p:cNvPr id="14" name="Bildplatzhalter 10"/>
          <p:cNvSpPr>
            <a:spLocks noGrp="1"/>
          </p:cNvSpPr>
          <p:nvPr>
            <p:ph type="pic" sz="quarter" idx="14" hasCustomPrompt="1"/>
          </p:nvPr>
        </p:nvSpPr>
        <p:spPr>
          <a:xfrm>
            <a:off x="4108560" y="0"/>
            <a:ext cx="1641840" cy="2636838"/>
          </a:xfrm>
          <a:solidFill>
            <a:schemeClr val="tx2"/>
          </a:solidFill>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
        <p:nvSpPr>
          <p:cNvPr id="15" name="Bildplatzhalter 10"/>
          <p:cNvSpPr>
            <a:spLocks noGrp="1"/>
          </p:cNvSpPr>
          <p:nvPr>
            <p:ph type="pic" sz="quarter" idx="15" hasCustomPrompt="1"/>
          </p:nvPr>
        </p:nvSpPr>
        <p:spPr>
          <a:xfrm>
            <a:off x="5805360" y="0"/>
            <a:ext cx="1641840" cy="2636838"/>
          </a:xfrm>
          <a:solidFill>
            <a:schemeClr val="tx2"/>
          </a:solidFill>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
        <p:nvSpPr>
          <p:cNvPr id="16" name="Bildplatzhalter 10"/>
          <p:cNvSpPr>
            <a:spLocks noGrp="1"/>
          </p:cNvSpPr>
          <p:nvPr>
            <p:ph type="pic" sz="quarter" idx="16" hasCustomPrompt="1"/>
          </p:nvPr>
        </p:nvSpPr>
        <p:spPr>
          <a:xfrm>
            <a:off x="7502160" y="0"/>
            <a:ext cx="1641840" cy="2636838"/>
          </a:xfrm>
          <a:solidFill>
            <a:schemeClr val="tx2"/>
          </a:solidFill>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01321" y="5189156"/>
            <a:ext cx="2719479" cy="1668844"/>
          </a:xfrm>
          <a:prstGeom prst="rect">
            <a:avLst/>
          </a:prstGeom>
        </p:spPr>
      </p:pic>
    </p:spTree>
    <p:extLst>
      <p:ext uri="{BB962C8B-B14F-4D97-AF65-F5344CB8AC3E}">
        <p14:creationId xmlns:p14="http://schemas.microsoft.com/office/powerpoint/2010/main" val="3887821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T: Do not use">
    <p:spTree>
      <p:nvGrpSpPr>
        <p:cNvPr id="1" name=""/>
        <p:cNvGrpSpPr/>
        <p:nvPr/>
      </p:nvGrpSpPr>
      <p:grpSpPr>
        <a:xfrm>
          <a:off x="0" y="0"/>
          <a:ext cx="0" cy="0"/>
          <a:chOff x="0" y="0"/>
          <a:chExt cx="0" cy="0"/>
        </a:xfrm>
      </p:grpSpPr>
      <p:sp>
        <p:nvSpPr>
          <p:cNvPr id="7" name="Rechteck 6"/>
          <p:cNvSpPr/>
          <p:nvPr userDrawn="1"/>
        </p:nvSpPr>
        <p:spPr>
          <a:xfrm>
            <a:off x="395288" y="404581"/>
            <a:ext cx="8353425" cy="5977170"/>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7200" noProof="0" dirty="0">
                <a:solidFill>
                  <a:schemeClr val="accent4"/>
                </a:solidFill>
              </a:rPr>
              <a:t>End master</a:t>
            </a:r>
            <a:endParaRPr lang="en-US" sz="7200" noProof="0" dirty="0">
              <a:solidFill>
                <a:schemeClr val="tx1"/>
              </a:solidFill>
            </a:endParaRPr>
          </a:p>
          <a:p>
            <a:pPr algn="ctr"/>
            <a:r>
              <a:rPr lang="en-US" sz="7200" noProof="0" dirty="0">
                <a:solidFill>
                  <a:schemeClr val="tx1"/>
                </a:solidFill>
              </a:rPr>
              <a:t>Delete all layouts</a:t>
            </a:r>
            <a:r>
              <a:rPr lang="en-US" sz="7200" baseline="0" noProof="0" dirty="0">
                <a:solidFill>
                  <a:schemeClr val="tx1"/>
                </a:solidFill>
              </a:rPr>
              <a:t> after this layout!</a:t>
            </a:r>
            <a:endParaRPr lang="en-US" sz="7200" noProof="0" dirty="0">
              <a:solidFill>
                <a:schemeClr val="tx1"/>
              </a:solidFill>
            </a:endParaRPr>
          </a:p>
        </p:txBody>
      </p:sp>
    </p:spTree>
    <p:extLst>
      <p:ext uri="{BB962C8B-B14F-4D97-AF65-F5344CB8AC3E}">
        <p14:creationId xmlns:p14="http://schemas.microsoft.com/office/powerpoint/2010/main" val="254379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T: Cover Page Square Image">
    <p:spTree>
      <p:nvGrpSpPr>
        <p:cNvPr id="1" name=""/>
        <p:cNvGrpSpPr/>
        <p:nvPr/>
      </p:nvGrpSpPr>
      <p:grpSpPr>
        <a:xfrm>
          <a:off x="0" y="0"/>
          <a:ext cx="0" cy="0"/>
          <a:chOff x="0" y="0"/>
          <a:chExt cx="0" cy="0"/>
        </a:xfrm>
      </p:grpSpPr>
      <p:sp>
        <p:nvSpPr>
          <p:cNvPr id="7" name="Rectangle 6"/>
          <p:cNvSpPr/>
          <p:nvPr userDrawn="1"/>
        </p:nvSpPr>
        <p:spPr>
          <a:xfrm>
            <a:off x="2411760" y="0"/>
            <a:ext cx="4277040" cy="2636912"/>
          </a:xfrm>
          <a:prstGeom prst="rect">
            <a:avLst/>
          </a:prstGeom>
          <a:solidFill>
            <a:schemeClr val="accent4">
              <a:lumMod val="20000"/>
              <a:lumOff val="80000"/>
            </a:schemeClr>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600" dirty="0" err="1">
              <a:solidFill>
                <a:schemeClr val="bg1"/>
              </a:solidFill>
            </a:endParaRPr>
          </a:p>
        </p:txBody>
      </p:sp>
      <p:sp>
        <p:nvSpPr>
          <p:cNvPr id="6" name="Rectangle 37"/>
          <p:cNvSpPr>
            <a:spLocks noChangeArrowheads="1"/>
          </p:cNvSpPr>
          <p:nvPr userDrawn="1"/>
        </p:nvSpPr>
        <p:spPr bwMode="gray">
          <a:xfrm>
            <a:off x="-1" y="0"/>
            <a:ext cx="2411761" cy="6166022"/>
          </a:xfrm>
          <a:prstGeom prst="rect">
            <a:avLst/>
          </a:prstGeom>
          <a:gradFill rotWithShape="0">
            <a:gsLst>
              <a:gs pos="0">
                <a:schemeClr val="tx1"/>
              </a:gs>
              <a:gs pos="98000">
                <a:schemeClr val="bg1"/>
              </a:gs>
              <a:gs pos="58000">
                <a:schemeClr val="bg2"/>
              </a:gs>
            </a:gsLst>
            <a:lin ang="5400000" scaled="1"/>
          </a:gradFill>
          <a:ln>
            <a:noFill/>
          </a:ln>
          <a:effectLst/>
        </p:spPr>
        <p:txBody>
          <a:bodyPr wrap="none" lIns="0" tIns="0" rIns="72000" bIns="0" anchor="ctr"/>
          <a:lstStyle/>
          <a:p>
            <a:pPr algn="ctr"/>
            <a:endParaRPr lang="en-US">
              <a:solidFill>
                <a:srgbClr val="6BD2FF"/>
              </a:solidFill>
            </a:endParaRPr>
          </a:p>
        </p:txBody>
      </p:sp>
      <p:sp>
        <p:nvSpPr>
          <p:cNvPr id="4" name="Rectangle 3"/>
          <p:cNvSpPr/>
          <p:nvPr userDrawn="1"/>
        </p:nvSpPr>
        <p:spPr>
          <a:xfrm>
            <a:off x="2433600" y="2642400"/>
            <a:ext cx="6710400" cy="4215600"/>
          </a:xfrm>
          <a:prstGeom prst="rect">
            <a:avLst/>
          </a:prstGeom>
          <a:solidFill>
            <a:schemeClr val="tx2"/>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600" dirty="0" err="1">
              <a:solidFill>
                <a:schemeClr val="bg1"/>
              </a:solidFill>
            </a:endParaRPr>
          </a:p>
        </p:txBody>
      </p:sp>
      <p:sp>
        <p:nvSpPr>
          <p:cNvPr id="11" name="Bildplatzhalter 10"/>
          <p:cNvSpPr>
            <a:spLocks noGrp="1"/>
          </p:cNvSpPr>
          <p:nvPr>
            <p:ph type="pic" sz="quarter" idx="10" hasCustomPrompt="1"/>
          </p:nvPr>
        </p:nvSpPr>
        <p:spPr>
          <a:xfrm>
            <a:off x="6588224" y="0"/>
            <a:ext cx="2555775" cy="2636912"/>
          </a:xfrm>
          <a:solidFill>
            <a:schemeClr val="tx2"/>
          </a:solidFill>
          <a:effectLst>
            <a:outerShdw blurRad="50800" dist="38100" dir="2700000" algn="tl" rotWithShape="0">
              <a:prstClr val="black">
                <a:alpha val="40000"/>
              </a:prstClr>
            </a:outerShdw>
          </a:effectLst>
        </p:spPr>
        <p:txBody>
          <a:bodyPr tIns="576000"/>
          <a:lstStyle>
            <a:lvl1pPr marL="0" indent="0" algn="ctr">
              <a:buNone/>
              <a:defRPr>
                <a:solidFill>
                  <a:schemeClr val="tx1"/>
                </a:solidFill>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
        <p:nvSpPr>
          <p:cNvPr id="2" name="Titel"/>
          <p:cNvSpPr>
            <a:spLocks noGrp="1"/>
          </p:cNvSpPr>
          <p:nvPr>
            <p:ph type="ctrTitle" hasCustomPrompt="1"/>
          </p:nvPr>
        </p:nvSpPr>
        <p:spPr>
          <a:xfrm>
            <a:off x="2699792" y="2836800"/>
            <a:ext cx="6192688" cy="613822"/>
          </a:xfrm>
        </p:spPr>
        <p:txBody>
          <a:bodyPr anchor="b"/>
          <a:lstStyle>
            <a:lvl1pPr algn="l">
              <a:lnSpc>
                <a:spcPts val="3000"/>
              </a:lnSpc>
              <a:defRPr sz="3200" b="1">
                <a:solidFill>
                  <a:schemeClr val="tx1"/>
                </a:solidFill>
              </a:defRPr>
            </a:lvl1pPr>
          </a:lstStyle>
          <a:p>
            <a:r>
              <a:rPr lang="en-US" dirty="0"/>
              <a:t>Click to add title…</a:t>
            </a:r>
          </a:p>
        </p:txBody>
      </p:sp>
      <p:sp>
        <p:nvSpPr>
          <p:cNvPr id="3" name="Untertitel"/>
          <p:cNvSpPr>
            <a:spLocks noGrp="1"/>
          </p:cNvSpPr>
          <p:nvPr>
            <p:ph type="subTitle" idx="1" hasCustomPrompt="1"/>
          </p:nvPr>
        </p:nvSpPr>
        <p:spPr>
          <a:xfrm>
            <a:off x="395289" y="1988840"/>
            <a:ext cx="1966312" cy="692581"/>
          </a:xfrm>
        </p:spPr>
        <p:txBody>
          <a:bodyPr rIns="72000" anchor="b"/>
          <a:lstStyle>
            <a:lvl1pPr marL="0" indent="0" algn="l">
              <a:spcBef>
                <a:spcPts val="0"/>
              </a:spcBef>
              <a:spcAft>
                <a:spcPts val="0"/>
              </a:spcAft>
              <a:buNone/>
              <a:defRPr sz="1400" baseline="0">
                <a:solidFill>
                  <a:schemeClr val="bg1"/>
                </a:solidFill>
              </a:defRPr>
            </a:lvl1pPr>
          </a:lstStyle>
          <a:p>
            <a:pPr lvl="0"/>
            <a:r>
              <a:rPr lang="en-US" dirty="0"/>
              <a:t>Click to add place,</a:t>
            </a:r>
            <a:br>
              <a:rPr lang="en-US" dirty="0"/>
            </a:br>
            <a:r>
              <a:rPr lang="en-US" dirty="0"/>
              <a:t>date/author</a:t>
            </a:r>
          </a:p>
        </p:txBody>
      </p:sp>
      <p:sp>
        <p:nvSpPr>
          <p:cNvPr id="5" name="Textplatzhalter 4"/>
          <p:cNvSpPr>
            <a:spLocks noGrp="1"/>
          </p:cNvSpPr>
          <p:nvPr>
            <p:ph type="body" sz="quarter" idx="12" hasCustomPrompt="1"/>
          </p:nvPr>
        </p:nvSpPr>
        <p:spPr>
          <a:xfrm>
            <a:off x="2699792" y="3400223"/>
            <a:ext cx="6192689" cy="964882"/>
          </a:xfrm>
        </p:spPr>
        <p:txBody>
          <a:bodyPr/>
          <a:lstStyle>
            <a:lvl1pPr marL="0" indent="0">
              <a:buNone/>
              <a:defRPr sz="2400"/>
            </a:lvl1pPr>
            <a:lvl2pPr marL="0" indent="0">
              <a:buNone/>
              <a:defRPr sz="2400"/>
            </a:lvl2pPr>
            <a:lvl3pPr marL="0" indent="0">
              <a:buNone/>
              <a:defRPr sz="2400"/>
            </a:lvl3pPr>
            <a:lvl4pPr marL="0" indent="0">
              <a:buNone/>
              <a:defRPr sz="2400"/>
            </a:lvl4pPr>
            <a:lvl5pPr marL="0" indent="0">
              <a:buFont typeface="Arial" panose="020B0604020202020204" pitchFamily="34" charset="0"/>
              <a:buNone/>
              <a:defRPr sz="2400"/>
            </a:lvl5pPr>
          </a:lstStyle>
          <a:p>
            <a:pPr lvl="0"/>
            <a:r>
              <a:rPr lang="en-US" dirty="0"/>
              <a:t>Click to add subtitle (optional)…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01321" y="5189156"/>
            <a:ext cx="2719479" cy="1668844"/>
          </a:xfrm>
          <a:prstGeom prst="rect">
            <a:avLst/>
          </a:prstGeom>
        </p:spPr>
      </p:pic>
    </p:spTree>
    <p:extLst>
      <p:ext uri="{BB962C8B-B14F-4D97-AF65-F5344CB8AC3E}">
        <p14:creationId xmlns:p14="http://schemas.microsoft.com/office/powerpoint/2010/main" val="2747746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T: Chapter Slide">
    <p:spTree>
      <p:nvGrpSpPr>
        <p:cNvPr id="1" name=""/>
        <p:cNvGrpSpPr/>
        <p:nvPr/>
      </p:nvGrpSpPr>
      <p:grpSpPr>
        <a:xfrm>
          <a:off x="0" y="0"/>
          <a:ext cx="0" cy="0"/>
          <a:chOff x="0" y="0"/>
          <a:chExt cx="0" cy="0"/>
        </a:xfrm>
      </p:grpSpPr>
      <p:sp>
        <p:nvSpPr>
          <p:cNvPr id="6" name="Rectangle 37"/>
          <p:cNvSpPr>
            <a:spLocks noChangeArrowheads="1"/>
          </p:cNvSpPr>
          <p:nvPr userDrawn="1"/>
        </p:nvSpPr>
        <p:spPr bwMode="gray">
          <a:xfrm>
            <a:off x="0" y="0"/>
            <a:ext cx="4572000" cy="6237312"/>
          </a:xfrm>
          <a:prstGeom prst="rect">
            <a:avLst/>
          </a:prstGeom>
          <a:gradFill rotWithShape="0">
            <a:gsLst>
              <a:gs pos="0">
                <a:schemeClr val="tx1"/>
              </a:gs>
              <a:gs pos="100000">
                <a:schemeClr val="bg1"/>
              </a:gs>
              <a:gs pos="70000">
                <a:schemeClr val="bg2"/>
              </a:gs>
            </a:gsLst>
            <a:lin ang="5400000" scaled="1"/>
          </a:gradFill>
          <a:ln>
            <a:noFill/>
          </a:ln>
          <a:effectLst/>
        </p:spPr>
        <p:txBody>
          <a:bodyPr wrap="none" lIns="0" tIns="0" rIns="72000" bIns="0" anchor="ctr"/>
          <a:lstStyle/>
          <a:p>
            <a:pPr algn="ctr"/>
            <a:endParaRPr lang="de-DE">
              <a:solidFill>
                <a:srgbClr val="6BD2FF"/>
              </a:solidFill>
            </a:endParaRPr>
          </a:p>
        </p:txBody>
      </p:sp>
      <p:sp>
        <p:nvSpPr>
          <p:cNvPr id="3" name="Body1"/>
          <p:cNvSpPr>
            <a:spLocks noGrp="1"/>
          </p:cNvSpPr>
          <p:nvPr>
            <p:ph type="body" idx="1" hasCustomPrompt="1"/>
          </p:nvPr>
        </p:nvSpPr>
        <p:spPr>
          <a:xfrm>
            <a:off x="4716016" y="3212976"/>
            <a:ext cx="4032697" cy="3168773"/>
          </a:xfrm>
        </p:spPr>
        <p:txBody>
          <a:bodyPr anchor="t"/>
          <a:lstStyle>
            <a:lvl1pPr marL="216000" indent="-216000">
              <a:buFont typeface="Wingdings" panose="05000000000000000000" pitchFamily="2" charset="2"/>
              <a:buChar char="§"/>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add chapter topic…</a:t>
            </a:r>
          </a:p>
        </p:txBody>
      </p:sp>
      <p:sp>
        <p:nvSpPr>
          <p:cNvPr id="4" name="Titel 3"/>
          <p:cNvSpPr>
            <a:spLocks noGrp="1"/>
          </p:cNvSpPr>
          <p:nvPr>
            <p:ph type="title" hasCustomPrompt="1"/>
          </p:nvPr>
        </p:nvSpPr>
        <p:spPr>
          <a:xfrm>
            <a:off x="395287" y="1484313"/>
            <a:ext cx="4032251" cy="1584637"/>
          </a:xfrm>
        </p:spPr>
        <p:txBody>
          <a:bodyPr/>
          <a:lstStyle>
            <a:lvl1pPr algn="r">
              <a:defRPr baseline="0"/>
            </a:lvl1pPr>
          </a:lstStyle>
          <a:p>
            <a:r>
              <a:rPr lang="en-US" noProof="0" dirty="0"/>
              <a:t>Click to add chapter name…</a:t>
            </a:r>
          </a:p>
        </p:txBody>
      </p:sp>
      <p:cxnSp>
        <p:nvCxnSpPr>
          <p:cNvPr id="10" name="Gerade Verbindung 9"/>
          <p:cNvCxnSpPr/>
          <p:nvPr userDrawn="1"/>
        </p:nvCxnSpPr>
        <p:spPr bwMode="gray">
          <a:xfrm>
            <a:off x="4716000" y="2898000"/>
            <a:ext cx="4032693" cy="8175"/>
          </a:xfrm>
          <a:prstGeom prst="line">
            <a:avLst/>
          </a:prstGeom>
          <a:ln w="127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8" name="Bildplatzhalter 7"/>
          <p:cNvSpPr>
            <a:spLocks noGrp="1"/>
          </p:cNvSpPr>
          <p:nvPr>
            <p:ph type="pic" sz="quarter" idx="11" hasCustomPrompt="1"/>
          </p:nvPr>
        </p:nvSpPr>
        <p:spPr>
          <a:xfrm>
            <a:off x="4572000" y="0"/>
            <a:ext cx="4572000" cy="2924175"/>
          </a:xfrm>
        </p:spPr>
        <p:txBody>
          <a:bodyPr tIns="864000"/>
          <a:lstStyle>
            <a:lvl1pPr marL="0" indent="0" algn="ctr">
              <a:buNone/>
              <a:defRPr/>
            </a:lvl1pPr>
          </a:lstStyle>
          <a:p>
            <a:r>
              <a:rPr lang="en-US" dirty="0"/>
              <a:t>Click </a:t>
            </a:r>
            <a:r>
              <a:rPr lang="en-US" dirty="0" err="1"/>
              <a:t>to</a:t>
            </a:r>
            <a:r>
              <a:rPr lang="en-US" dirty="0"/>
              <a:t> </a:t>
            </a:r>
            <a:r>
              <a:rPr lang="en-US" dirty="0" err="1"/>
              <a:t>add</a:t>
            </a:r>
            <a:r>
              <a:rPr lang="en-US" dirty="0"/>
              <a:t> </a:t>
            </a:r>
            <a:r>
              <a:rPr lang="en-US" dirty="0" err="1"/>
              <a:t>picture</a:t>
            </a:r>
            <a:r>
              <a:rPr lang="en-US" dirty="0"/>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T: Text Only">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a:lvl1pPr>
          </a:lstStyle>
          <a:p>
            <a:r>
              <a:rPr lang="en-US" dirty="0"/>
              <a:t>Click to add topic</a:t>
            </a:r>
          </a:p>
        </p:txBody>
      </p:sp>
      <p:sp>
        <p:nvSpPr>
          <p:cNvPr id="3" name="Body1"/>
          <p:cNvSpPr>
            <a:spLocks noGrp="1"/>
          </p:cNvSpPr>
          <p:nvPr>
            <p:ph idx="1"/>
          </p:nvPr>
        </p:nvSpPr>
        <p:spPr>
          <a:xfrm>
            <a:off x="395288" y="1016000"/>
            <a:ext cx="8353425" cy="53657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liennummernplatzhalter 3"/>
          <p:cNvSpPr>
            <a:spLocks noGrp="1"/>
          </p:cNvSpPr>
          <p:nvPr>
            <p:ph type="sldNum" sz="quarter" idx="100"/>
          </p:nvPr>
        </p:nvSpPr>
        <p:spPr/>
        <p:txBody>
          <a:bodyPr/>
          <a:lstStyle/>
          <a:p>
            <a:fld id="{2B2B68EE-DD1E-4368-AFCE-24A50EC7BF18}" type="slidenum">
              <a:rPr lang="en-US" smtClean="0"/>
              <a:pPr/>
              <a:t>‹#›</a:t>
            </a:fld>
            <a:endParaRPr lang="en-US" dirty="0"/>
          </a:p>
        </p:txBody>
      </p:sp>
      <p:sp>
        <p:nvSpPr>
          <p:cNvPr id="5" name="Footer Placeholder 4"/>
          <p:cNvSpPr>
            <a:spLocks noGrp="1"/>
          </p:cNvSpPr>
          <p:nvPr>
            <p:ph type="ftr" sz="quarter" idx="101"/>
          </p:nvPr>
        </p:nvSpPr>
        <p:spPr/>
        <p:txBody>
          <a:bodyPr/>
          <a:lstStyle/>
          <a:p>
            <a:r>
              <a:rPr lang="en-US"/>
              <a:t>For internal use - Confidential</a:t>
            </a:r>
            <a:endParaRPr lang="en-US" dirty="0"/>
          </a:p>
        </p:txBody>
      </p:sp>
    </p:spTree>
    <p:extLst>
      <p:ext uri="{BB962C8B-B14F-4D97-AF65-F5344CB8AC3E}">
        <p14:creationId xmlns:p14="http://schemas.microsoft.com/office/powerpoint/2010/main" val="1600141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T: Standard Slide">
    <p:spTree>
      <p:nvGrpSpPr>
        <p:cNvPr id="1" name=""/>
        <p:cNvGrpSpPr/>
        <p:nvPr/>
      </p:nvGrpSpPr>
      <p:grpSpPr>
        <a:xfrm>
          <a:off x="0" y="0"/>
          <a:ext cx="0" cy="0"/>
          <a:chOff x="0" y="0"/>
          <a:chExt cx="0" cy="0"/>
        </a:xfrm>
      </p:grpSpPr>
      <p:sp>
        <p:nvSpPr>
          <p:cNvPr id="2" name="Headline"/>
          <p:cNvSpPr>
            <a:spLocks noGrp="1"/>
          </p:cNvSpPr>
          <p:nvPr>
            <p:ph type="title" hasCustomPrompt="1"/>
          </p:nvPr>
        </p:nvSpPr>
        <p:spPr>
          <a:xfrm>
            <a:off x="395536" y="188640"/>
            <a:ext cx="6912464" cy="573361"/>
          </a:xfrm>
        </p:spPr>
        <p:txBody>
          <a:bodyPr/>
          <a:lstStyle>
            <a:lvl1pPr>
              <a:defRPr/>
            </a:lvl1pPr>
          </a:lstStyle>
          <a:p>
            <a:r>
              <a:rPr lang="en-US" dirty="0"/>
              <a:t>Click to add topic</a:t>
            </a:r>
          </a:p>
        </p:txBody>
      </p:sp>
      <p:sp>
        <p:nvSpPr>
          <p:cNvPr id="9" name="Subline"/>
          <p:cNvSpPr>
            <a:spLocks noGrp="1"/>
          </p:cNvSpPr>
          <p:nvPr>
            <p:ph type="title" idx="99" hasCustomPrompt="1"/>
          </p:nvPr>
        </p:nvSpPr>
        <p:spPr>
          <a:xfrm>
            <a:off x="395288" y="1016000"/>
            <a:ext cx="8353176" cy="324768"/>
          </a:xfrm>
        </p:spPr>
        <p:txBody>
          <a:bodyPr tIns="0"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3" name="Body1"/>
          <p:cNvSpPr>
            <a:spLocks noGrp="1"/>
          </p:cNvSpPr>
          <p:nvPr>
            <p:ph idx="1"/>
          </p:nvPr>
        </p:nvSpPr>
        <p:spPr>
          <a:xfrm>
            <a:off x="395288" y="1485900"/>
            <a:ext cx="8353426" cy="4895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5" name="Foliennummernplatzhalter 3"/>
          <p:cNvSpPr>
            <a:spLocks noGrp="1"/>
          </p:cNvSpPr>
          <p:nvPr>
            <p:ph type="sldNum" sz="quarter" idx="100"/>
          </p:nvPr>
        </p:nvSpPr>
        <p:spPr>
          <a:xfrm>
            <a:off x="8748000" y="327719"/>
            <a:ext cx="396000" cy="432000"/>
          </a:xfrm>
        </p:spPr>
        <p:txBody>
          <a:bodyPr/>
          <a:lstStyle/>
          <a:p>
            <a:fld id="{2B2B68EE-DD1E-4368-AFCE-24A50EC7BF18}" type="slidenum">
              <a:rPr lang="en-US" smtClean="0"/>
              <a:pPr/>
              <a:t>‹#›</a:t>
            </a:fld>
            <a:endParaRPr lang="en-US" dirty="0"/>
          </a:p>
        </p:txBody>
      </p:sp>
      <p:sp>
        <p:nvSpPr>
          <p:cNvPr id="5" name="Footer Placeholder 4"/>
          <p:cNvSpPr>
            <a:spLocks noGrp="1"/>
          </p:cNvSpPr>
          <p:nvPr>
            <p:ph type="ftr" sz="quarter" idx="101"/>
          </p:nvPr>
        </p:nvSpPr>
        <p:spPr>
          <a:xfrm>
            <a:off x="395536" y="6645600"/>
            <a:ext cx="8352927" cy="151200"/>
          </a:xfrm>
        </p:spPr>
        <p:txBody>
          <a:bodyPr/>
          <a:lstStyle/>
          <a:p>
            <a:r>
              <a:rPr lang="en-US" dirty="0"/>
              <a:t>For internal use - Confidential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T: Full Page Chart Or Table">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a:lvl1pPr>
          </a:lstStyle>
          <a:p>
            <a:r>
              <a:rPr lang="en-US" dirty="0"/>
              <a:t>Click to add topic</a:t>
            </a:r>
          </a:p>
        </p:txBody>
      </p:sp>
      <p:sp>
        <p:nvSpPr>
          <p:cNvPr id="9" name="Subline"/>
          <p:cNvSpPr>
            <a:spLocks noGrp="1"/>
          </p:cNvSpPr>
          <p:nvPr>
            <p:ph type="title" idx="99" hasCustomPrompt="1"/>
          </p:nvPr>
        </p:nvSpPr>
        <p:spPr>
          <a:xfrm>
            <a:off x="395536" y="1015999"/>
            <a:ext cx="8352928" cy="324769"/>
          </a:xfrm>
        </p:spPr>
        <p:txBody>
          <a:bodyPr tIns="0"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3" name="Body1"/>
          <p:cNvSpPr>
            <a:spLocks noGrp="1"/>
          </p:cNvSpPr>
          <p:nvPr>
            <p:ph idx="1" hasCustomPrompt="1"/>
          </p:nvPr>
        </p:nvSpPr>
        <p:spPr>
          <a:xfrm>
            <a:off x="395288" y="1485900"/>
            <a:ext cx="8353425" cy="4463380"/>
          </a:xfrm>
          <a:noFill/>
        </p:spPr>
        <p:txBody>
          <a:bodyPr/>
          <a:lstStyle>
            <a:lvl1pPr marL="0" indent="0">
              <a:buNone/>
              <a:defRPr baseline="0"/>
            </a:lvl1pPr>
          </a:lstStyle>
          <a:p>
            <a:pPr lvl="0"/>
            <a:r>
              <a:rPr lang="en-US" dirty="0"/>
              <a:t>Click icon to insert chart or table</a:t>
            </a:r>
          </a:p>
        </p:txBody>
      </p:sp>
      <p:sp>
        <p:nvSpPr>
          <p:cNvPr id="4" name="Foliennummernplatzhalter 3"/>
          <p:cNvSpPr>
            <a:spLocks noGrp="1"/>
          </p:cNvSpPr>
          <p:nvPr>
            <p:ph type="sldNum" sz="quarter" idx="100"/>
          </p:nvPr>
        </p:nvSpPr>
        <p:spPr/>
        <p:txBody>
          <a:bodyPr/>
          <a:lstStyle/>
          <a:p>
            <a:fld id="{2B2B68EE-DD1E-4368-AFCE-24A50EC7BF18}" type="slidenum">
              <a:rPr lang="en-US" smtClean="0"/>
              <a:pPr/>
              <a:t>‹#›</a:t>
            </a:fld>
            <a:endParaRPr lang="en-US" dirty="0"/>
          </a:p>
        </p:txBody>
      </p:sp>
      <p:sp>
        <p:nvSpPr>
          <p:cNvPr id="6" name="Text Placeholder 5"/>
          <p:cNvSpPr>
            <a:spLocks noGrp="1"/>
          </p:cNvSpPr>
          <p:nvPr>
            <p:ph type="body" sz="quarter" idx="101" hasCustomPrompt="1"/>
          </p:nvPr>
        </p:nvSpPr>
        <p:spPr>
          <a:xfrm>
            <a:off x="395288" y="6093296"/>
            <a:ext cx="8353425" cy="288032"/>
          </a:xfrm>
        </p:spPr>
        <p:txBody>
          <a:bodyPr/>
          <a:lstStyle>
            <a:lvl1pPr marL="0" indent="0">
              <a:buNone/>
              <a:defRPr baseline="0"/>
            </a:lvl1pPr>
          </a:lstStyle>
          <a:p>
            <a:pPr lvl="0"/>
            <a:r>
              <a:rPr lang="en-US" dirty="0"/>
              <a:t>Add chart/table description</a:t>
            </a:r>
          </a:p>
        </p:txBody>
      </p:sp>
      <p:sp>
        <p:nvSpPr>
          <p:cNvPr id="5" name="Footer Placeholder 4"/>
          <p:cNvSpPr>
            <a:spLocks noGrp="1"/>
          </p:cNvSpPr>
          <p:nvPr>
            <p:ph type="ftr" sz="quarter" idx="102"/>
          </p:nvPr>
        </p:nvSpPr>
        <p:spPr/>
        <p:txBody>
          <a:bodyPr/>
          <a:lstStyle/>
          <a:p>
            <a:r>
              <a:rPr lang="en-US"/>
              <a:t>For internal use - Confidential</a:t>
            </a:r>
            <a:endParaRPr lang="en-US" dirty="0"/>
          </a:p>
        </p:txBody>
      </p:sp>
    </p:spTree>
    <p:extLst>
      <p:ext uri="{BB962C8B-B14F-4D97-AF65-F5344CB8AC3E}">
        <p14:creationId xmlns:p14="http://schemas.microsoft.com/office/powerpoint/2010/main" val="3962357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T: Tagline Only">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baseline="0"/>
            </a:lvl1pPr>
          </a:lstStyle>
          <a:p>
            <a:r>
              <a:rPr lang="en-US" dirty="0"/>
              <a:t>Click to add topic</a:t>
            </a:r>
          </a:p>
        </p:txBody>
      </p:sp>
      <p:sp>
        <p:nvSpPr>
          <p:cNvPr id="6" name="Subline"/>
          <p:cNvSpPr>
            <a:spLocks noGrp="1"/>
          </p:cNvSpPr>
          <p:nvPr>
            <p:ph type="title" idx="99" hasCustomPrompt="1"/>
          </p:nvPr>
        </p:nvSpPr>
        <p:spPr>
          <a:xfrm>
            <a:off x="395288" y="1015999"/>
            <a:ext cx="8353176" cy="324769"/>
          </a:xfrm>
        </p:spPr>
        <p:txBody>
          <a:bodyPr anchor="t" anchorCtr="0"/>
          <a:lstStyle>
            <a:lvl1pPr marL="0" indent="0">
              <a:lnSpc>
                <a:spcPct val="100000"/>
              </a:lnSpc>
              <a:spcAft>
                <a:spcPts val="0"/>
              </a:spcAft>
              <a:buNone/>
              <a:defRPr sz="1800" b="1">
                <a:solidFill>
                  <a:schemeClr val="accent1"/>
                </a:solidFill>
              </a:defRPr>
            </a:lvl1pPr>
          </a:lstStyle>
          <a:p>
            <a:pPr lvl="0"/>
            <a:r>
              <a:rPr lang="en-US" dirty="0"/>
              <a:t>Click to add slide summary/conclusion</a:t>
            </a:r>
          </a:p>
        </p:txBody>
      </p:sp>
      <p:sp>
        <p:nvSpPr>
          <p:cNvPr id="3" name="Foliennummernplatzhalter 2"/>
          <p:cNvSpPr>
            <a:spLocks noGrp="1"/>
          </p:cNvSpPr>
          <p:nvPr>
            <p:ph type="sldNum" sz="quarter" idx="100"/>
          </p:nvPr>
        </p:nvSpPr>
        <p:spPr/>
        <p:txBody>
          <a:bodyPr/>
          <a:lstStyle/>
          <a:p>
            <a:fld id="{2B2B68EE-DD1E-4368-AFCE-24A50EC7BF18}" type="slidenum">
              <a:rPr lang="en-US" smtClean="0"/>
              <a:pPr/>
              <a:t>‹#›</a:t>
            </a:fld>
            <a:endParaRPr lang="en-US" dirty="0"/>
          </a:p>
        </p:txBody>
      </p:sp>
      <p:sp>
        <p:nvSpPr>
          <p:cNvPr id="4" name="Footer Placeholder 3"/>
          <p:cNvSpPr>
            <a:spLocks noGrp="1"/>
          </p:cNvSpPr>
          <p:nvPr>
            <p:ph type="ftr" sz="quarter" idx="101"/>
          </p:nvPr>
        </p:nvSpPr>
        <p:spPr/>
        <p:txBody>
          <a:bodyPr/>
          <a:lstStyle/>
          <a:p>
            <a:r>
              <a:rPr lang="en-US"/>
              <a:t>For internal use - Confidential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T: Empty Slide">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baseline="0"/>
            </a:lvl1pPr>
          </a:lstStyle>
          <a:p>
            <a:r>
              <a:rPr lang="en-US" dirty="0"/>
              <a:t>Click to add topic</a:t>
            </a:r>
          </a:p>
        </p:txBody>
      </p:sp>
      <p:sp>
        <p:nvSpPr>
          <p:cNvPr id="3" name="Foliennummernplatzhalter 2"/>
          <p:cNvSpPr>
            <a:spLocks noGrp="1"/>
          </p:cNvSpPr>
          <p:nvPr>
            <p:ph type="sldNum" sz="quarter" idx="100"/>
          </p:nvPr>
        </p:nvSpPr>
        <p:spPr/>
        <p:txBody>
          <a:bodyPr/>
          <a:lstStyle/>
          <a:p>
            <a:fld id="{2B2B68EE-DD1E-4368-AFCE-24A50EC7BF18}" type="slidenum">
              <a:rPr lang="en-US" smtClean="0"/>
              <a:pPr/>
              <a:t>‹#›</a:t>
            </a:fld>
            <a:endParaRPr lang="en-US" dirty="0"/>
          </a:p>
        </p:txBody>
      </p:sp>
      <p:sp>
        <p:nvSpPr>
          <p:cNvPr id="4" name="Footer Placeholder 3"/>
          <p:cNvSpPr>
            <a:spLocks noGrp="1"/>
          </p:cNvSpPr>
          <p:nvPr>
            <p:ph type="ftr" sz="quarter" idx="101"/>
          </p:nvPr>
        </p:nvSpPr>
        <p:spPr/>
        <p:txBody>
          <a:bodyPr/>
          <a:lstStyle/>
          <a:p>
            <a:r>
              <a:rPr lang="en-US"/>
              <a:t>For internal use - Confidential</a:t>
            </a:r>
            <a:endParaRPr lang="en-US" dirty="0"/>
          </a:p>
        </p:txBody>
      </p:sp>
    </p:spTree>
    <p:extLst>
      <p:ext uri="{BB962C8B-B14F-4D97-AF65-F5344CB8AC3E}">
        <p14:creationId xmlns:p14="http://schemas.microsoft.com/office/powerpoint/2010/main" val="3532708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52"/>
          <p:cNvSpPr>
            <a:spLocks noChangeArrowheads="1"/>
          </p:cNvSpPr>
          <p:nvPr/>
        </p:nvSpPr>
        <p:spPr bwMode="gray">
          <a:xfrm>
            <a:off x="0" y="0"/>
            <a:ext cx="9144000" cy="764915"/>
          </a:xfrm>
          <a:prstGeom prst="rect">
            <a:avLst/>
          </a:prstGeom>
          <a:gradFill rotWithShape="1">
            <a:gsLst>
              <a:gs pos="0">
                <a:schemeClr val="tx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endParaRPr lang="en-US"/>
          </a:p>
        </p:txBody>
      </p:sp>
      <p:pic>
        <p:nvPicPr>
          <p:cNvPr id="10" name="Picture 2"/>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gray">
          <a:xfrm>
            <a:off x="7465880" y="486214"/>
            <a:ext cx="1211262" cy="13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platzhalter 1"/>
          <p:cNvSpPr>
            <a:spLocks noGrp="1"/>
          </p:cNvSpPr>
          <p:nvPr>
            <p:ph type="title"/>
          </p:nvPr>
        </p:nvSpPr>
        <p:spPr>
          <a:xfrm>
            <a:off x="395536" y="188641"/>
            <a:ext cx="6912768" cy="573984"/>
          </a:xfrm>
          <a:prstGeom prst="rect">
            <a:avLst/>
          </a:prstGeom>
        </p:spPr>
        <p:txBody>
          <a:bodyPr vert="horz" lIns="0" tIns="0" rIns="0" bIns="72000" rtlCol="0" anchor="b" anchorCtr="0">
            <a:noAutofit/>
          </a:bodyPr>
          <a:lstStyle/>
          <a:p>
            <a:r>
              <a:rPr lang="en-US" dirty="0"/>
              <a:t>Click to add topic</a:t>
            </a:r>
          </a:p>
        </p:txBody>
      </p:sp>
      <p:sp>
        <p:nvSpPr>
          <p:cNvPr id="3" name="Textplatzhalter 2"/>
          <p:cNvSpPr>
            <a:spLocks noGrp="1"/>
          </p:cNvSpPr>
          <p:nvPr>
            <p:ph type="body" idx="1"/>
          </p:nvPr>
        </p:nvSpPr>
        <p:spPr>
          <a:xfrm>
            <a:off x="395288" y="1485900"/>
            <a:ext cx="8353424" cy="4895850"/>
          </a:xfrm>
          <a:prstGeom prst="rect">
            <a:avLst/>
          </a:prstGeom>
        </p:spPr>
        <p:txBody>
          <a:bodyPr vert="horz" lIns="0" tIns="0" rIns="0" bIns="0" rtlCol="0" anchor="t" anchorCtr="0">
            <a:noAutofit/>
          </a:bodyPr>
          <a:lstStyle/>
          <a:p>
            <a:pPr lvl="0"/>
            <a:r>
              <a:rPr lang="en-US" dirty="0"/>
              <a:t>Click to edit master text styles</a:t>
            </a:r>
          </a:p>
          <a:p>
            <a:pPr lvl="1"/>
            <a:r>
              <a:rPr lang="en-US" dirty="0"/>
              <a:t>Level 2</a:t>
            </a:r>
          </a:p>
          <a:p>
            <a:pPr lvl="2"/>
            <a:r>
              <a:rPr lang="en-US" dirty="0"/>
              <a:t>Level 3</a:t>
            </a:r>
          </a:p>
          <a:p>
            <a:pPr lvl="3"/>
            <a:r>
              <a:rPr lang="en-US" dirty="0"/>
              <a:t>Level 4</a:t>
            </a:r>
          </a:p>
          <a:p>
            <a:pPr lvl="4"/>
            <a:r>
              <a:rPr lang="en-US" dirty="0"/>
              <a:t>Level 5</a:t>
            </a:r>
          </a:p>
          <a:p>
            <a:pPr lvl="5"/>
            <a:r>
              <a:rPr lang="en-US" dirty="0"/>
              <a:t>Level 6</a:t>
            </a:r>
          </a:p>
          <a:p>
            <a:pPr lvl="6"/>
            <a:r>
              <a:rPr lang="en-US" dirty="0"/>
              <a:t>Level 7</a:t>
            </a:r>
          </a:p>
          <a:p>
            <a:pPr lvl="7"/>
            <a:r>
              <a:rPr lang="en-US" dirty="0"/>
              <a:t>Level 8</a:t>
            </a:r>
          </a:p>
          <a:p>
            <a:pPr lvl="8"/>
            <a:r>
              <a:rPr lang="en-US" dirty="0"/>
              <a:t>Level 9</a:t>
            </a:r>
          </a:p>
        </p:txBody>
      </p:sp>
      <p:cxnSp>
        <p:nvCxnSpPr>
          <p:cNvPr id="8" name="Gerade Verbindung 7"/>
          <p:cNvCxnSpPr/>
          <p:nvPr/>
        </p:nvCxnSpPr>
        <p:spPr bwMode="gray">
          <a:xfrm flipV="1">
            <a:off x="8748580" y="466862"/>
            <a:ext cx="0" cy="2889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liennummernplatzhalter 3"/>
          <p:cNvSpPr>
            <a:spLocks noGrp="1"/>
          </p:cNvSpPr>
          <p:nvPr>
            <p:ph type="sldNum" sz="quarter" idx="4"/>
          </p:nvPr>
        </p:nvSpPr>
        <p:spPr>
          <a:xfrm>
            <a:off x="8748000" y="327719"/>
            <a:ext cx="396000" cy="432000"/>
          </a:xfrm>
          <a:prstGeom prst="rect">
            <a:avLst/>
          </a:prstGeom>
        </p:spPr>
        <p:txBody>
          <a:bodyPr vert="horz" lIns="72000" tIns="0" rIns="0" bIns="100800" rtlCol="0" anchor="b" anchorCtr="0"/>
          <a:lstStyle>
            <a:lvl1pPr algn="l">
              <a:defRPr sz="1420">
                <a:solidFill>
                  <a:schemeClr val="bg1"/>
                </a:solidFill>
              </a:defRPr>
            </a:lvl1pPr>
          </a:lstStyle>
          <a:p>
            <a:fld id="{2B2B68EE-DD1E-4368-AFCE-24A50EC7BF18}" type="slidenum">
              <a:rPr lang="en-US" noProof="1" smtClean="0"/>
              <a:pPr/>
              <a:t>‹#›</a:t>
            </a:fld>
            <a:endParaRPr lang="en-US" noProof="1"/>
          </a:p>
        </p:txBody>
      </p:sp>
      <p:sp>
        <p:nvSpPr>
          <p:cNvPr id="6" name="Footer Placeholder 5"/>
          <p:cNvSpPr>
            <a:spLocks noGrp="1"/>
          </p:cNvSpPr>
          <p:nvPr>
            <p:ph type="ftr" sz="quarter" idx="3"/>
          </p:nvPr>
        </p:nvSpPr>
        <p:spPr>
          <a:xfrm>
            <a:off x="395287" y="6645600"/>
            <a:ext cx="8353425" cy="151200"/>
          </a:xfrm>
          <a:prstGeom prst="rect">
            <a:avLst/>
          </a:prstGeom>
        </p:spPr>
        <p:txBody>
          <a:bodyPr vert="horz" lIns="0" tIns="45720" rIns="0" bIns="45720" rtlCol="0" anchor="ctr"/>
          <a:lstStyle>
            <a:lvl1pPr algn="r">
              <a:defRPr sz="800">
                <a:solidFill>
                  <a:schemeClr val="tx1">
                    <a:tint val="75000"/>
                  </a:schemeClr>
                </a:solidFill>
              </a:defRPr>
            </a:lvl1pPr>
          </a:lstStyle>
          <a:p>
            <a:r>
              <a:rPr lang="en-US" dirty="0"/>
              <a:t>For internal use - Confidential</a:t>
            </a:r>
          </a:p>
        </p:txBody>
      </p:sp>
    </p:spTree>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63" r:id="rId4"/>
    <p:sldLayoutId id="2147483679" r:id="rId5"/>
    <p:sldLayoutId id="2147483662" r:id="rId6"/>
    <p:sldLayoutId id="2147483684" r:id="rId7"/>
    <p:sldLayoutId id="2147483666" r:id="rId8"/>
    <p:sldLayoutId id="2147483680" r:id="rId9"/>
    <p:sldLayoutId id="2147483673" r:id="rId10"/>
    <p:sldLayoutId id="2147483664" r:id="rId11"/>
    <p:sldLayoutId id="2147483675" r:id="rId12"/>
    <p:sldLayoutId id="2147483677" r:id="rId13"/>
    <p:sldLayoutId id="2147483678" r:id="rId14"/>
    <p:sldLayoutId id="2147483669" r:id="rId15"/>
    <p:sldLayoutId id="2147483683" r:id="rId16"/>
    <p:sldLayoutId id="2147483672" r:id="rId17"/>
    <p:sldLayoutId id="2147483674" r:id="rId18"/>
    <p:sldLayoutId id="2147483665" r:id="rId19"/>
    <p:sldLayoutId id="2147483676" r:id="rId20"/>
  </p:sldLayoutIdLst>
  <p:hf hdr="0" dt="0"/>
  <p:txStyles>
    <p:titleStyle>
      <a:lvl1pPr algn="l" defTabSz="914400" rtl="0" eaLnBrk="1" latinLnBrk="0" hangingPunct="1">
        <a:lnSpc>
          <a:spcPts val="2600"/>
        </a:lnSpc>
        <a:spcBef>
          <a:spcPct val="0"/>
        </a:spcBef>
        <a:buNone/>
        <a:defRPr sz="2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9388" indent="-179388" algn="l" defTabSz="914400" rtl="0" eaLnBrk="1" latinLnBrk="0" hangingPunct="1">
        <a:spcBef>
          <a:spcPts val="400"/>
        </a:spcBef>
        <a:spcAft>
          <a:spcPts val="600"/>
        </a:spcAft>
        <a:buClr>
          <a:schemeClr val="accent1"/>
        </a:buClr>
        <a:buFont typeface="Wingdings" pitchFamily="2" charset="2"/>
        <a:buChar char="§"/>
        <a:defRPr sz="1600" kern="1200" baseline="0">
          <a:solidFill>
            <a:schemeClr val="tx1"/>
          </a:solidFill>
          <a:latin typeface="+mn-lt"/>
          <a:ea typeface="+mn-ea"/>
          <a:cs typeface="+mn-cs"/>
        </a:defRPr>
      </a:lvl1pPr>
      <a:lvl2pPr marL="358775" indent="-179388" algn="l" defTabSz="914400" rtl="0" eaLnBrk="1" latinLnBrk="0" hangingPunct="1">
        <a:spcBef>
          <a:spcPts val="0"/>
        </a:spcBef>
        <a:spcAft>
          <a:spcPts val="400"/>
        </a:spcAft>
        <a:buClr>
          <a:schemeClr val="accent1"/>
        </a:buClr>
        <a:buFont typeface="Arial" pitchFamily="34" charset="0"/>
        <a:buChar char="-"/>
        <a:defRPr sz="1600" kern="1200">
          <a:solidFill>
            <a:schemeClr val="tx1"/>
          </a:solidFill>
          <a:latin typeface="+mn-lt"/>
          <a:ea typeface="+mn-ea"/>
          <a:cs typeface="+mn-cs"/>
        </a:defRPr>
      </a:lvl2pPr>
      <a:lvl3pPr marL="541338" indent="-184150" algn="l" defTabSz="914400" rtl="0" eaLnBrk="1" latinLnBrk="0" hangingPunct="1">
        <a:spcBef>
          <a:spcPts val="0"/>
        </a:spcBef>
        <a:spcAft>
          <a:spcPts val="400"/>
        </a:spcAft>
        <a:buClr>
          <a:schemeClr val="accent1"/>
        </a:buClr>
        <a:buFont typeface="Arial" pitchFamily="34" charset="0"/>
        <a:buChar char="-"/>
        <a:tabLst/>
        <a:defRPr sz="1600" kern="1200">
          <a:solidFill>
            <a:schemeClr val="tx1"/>
          </a:solidFill>
          <a:latin typeface="+mn-lt"/>
          <a:ea typeface="+mn-ea"/>
          <a:cs typeface="+mn-cs"/>
        </a:defRPr>
      </a:lvl3pPr>
      <a:lvl4pPr marL="715963" indent="-174625" algn="l" defTabSz="914400" rtl="0" eaLnBrk="1" latinLnBrk="0" hangingPunct="1">
        <a:spcBef>
          <a:spcPts val="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4pPr>
      <a:lvl5pPr marL="715963" indent="182563" algn="l" defTabSz="914400" rtl="0" eaLnBrk="1" latinLnBrk="0" hangingPunct="1">
        <a:spcBef>
          <a:spcPts val="0"/>
        </a:spcBef>
        <a:spcAft>
          <a:spcPts val="400"/>
        </a:spcAft>
        <a:buClr>
          <a:schemeClr val="accent1"/>
        </a:buClr>
        <a:buFont typeface="Arial" panose="020B0604020202020204" pitchFamily="34" charset="0"/>
        <a:buChar char="-"/>
        <a:tabLst/>
        <a:defRPr sz="1600" kern="1200">
          <a:solidFill>
            <a:schemeClr val="tx1"/>
          </a:solidFill>
          <a:latin typeface="+mn-lt"/>
          <a:ea typeface="+mn-ea"/>
          <a:cs typeface="+mn-cs"/>
        </a:defRPr>
      </a:lvl5pPr>
      <a:lvl6pPr marL="1073150" indent="-174625" algn="l" defTabSz="914400" rtl="0" eaLnBrk="1" latinLnBrk="0" hangingPunct="1">
        <a:spcBef>
          <a:spcPts val="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6pPr>
      <a:lvl7pPr marL="1255713" indent="-182563" algn="l" defTabSz="914400" rtl="0" eaLnBrk="1" latinLnBrk="0" hangingPunct="1">
        <a:spcBef>
          <a:spcPts val="0"/>
        </a:spcBef>
        <a:spcAft>
          <a:spcPts val="400"/>
        </a:spcAft>
        <a:buClr>
          <a:schemeClr val="accent1"/>
        </a:buClr>
        <a:buFont typeface="Arial" pitchFamily="34" charset="0"/>
        <a:buChar char="-"/>
        <a:defRPr sz="1600" kern="1200">
          <a:solidFill>
            <a:schemeClr val="tx1"/>
          </a:solidFill>
          <a:latin typeface="+mn-lt"/>
          <a:ea typeface="+mn-ea"/>
          <a:cs typeface="+mn-cs"/>
        </a:defRPr>
      </a:lvl7pPr>
      <a:lvl8pPr marL="1431925" indent="-176213" algn="l" defTabSz="914400" rtl="0" eaLnBrk="1" latinLnBrk="0" hangingPunct="1">
        <a:spcBef>
          <a:spcPts val="0"/>
        </a:spcBef>
        <a:spcAft>
          <a:spcPts val="400"/>
        </a:spcAft>
        <a:buClr>
          <a:schemeClr val="accent1"/>
        </a:buClr>
        <a:buFont typeface="Arial" pitchFamily="34" charset="0"/>
        <a:buChar char="-"/>
        <a:defRPr sz="1600" kern="1200">
          <a:solidFill>
            <a:schemeClr val="tx1"/>
          </a:solidFill>
          <a:latin typeface="+mn-lt"/>
          <a:ea typeface="+mn-ea"/>
          <a:cs typeface="+mn-cs"/>
        </a:defRPr>
      </a:lvl8pPr>
      <a:lvl9pPr marL="1614488" indent="-182563" algn="l" defTabSz="914400" rtl="0" eaLnBrk="1" latinLnBrk="0" hangingPunct="1">
        <a:spcBef>
          <a:spcPts val="0"/>
        </a:spcBef>
        <a:spcAft>
          <a:spcPts val="400"/>
        </a:spcAft>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10" Type="http://schemas.microsoft.com/office/2007/relationships/hdphoto" Target="../media/hdphoto1.wdp"/><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VTS677 Product Launch </a:t>
            </a:r>
          </a:p>
        </p:txBody>
      </p:sp>
      <p:sp>
        <p:nvSpPr>
          <p:cNvPr id="3" name="Subtitle 2"/>
          <p:cNvSpPr>
            <a:spLocks noGrp="1"/>
          </p:cNvSpPr>
          <p:nvPr>
            <p:ph type="subTitle" idx="1"/>
          </p:nvPr>
        </p:nvSpPr>
        <p:spPr/>
        <p:txBody>
          <a:bodyPr/>
          <a:lstStyle/>
          <a:p>
            <a:r>
              <a:rPr lang="en-US" dirty="0"/>
              <a:t>POVEH</a:t>
            </a:r>
          </a:p>
          <a:p>
            <a:r>
              <a:rPr lang="en-US" altLang="zh-CN" dirty="0"/>
              <a:t>Aug.2022</a:t>
            </a:r>
            <a:endParaRPr lang="en-US" dirty="0"/>
          </a:p>
        </p:txBody>
      </p:sp>
      <p:sp>
        <p:nvSpPr>
          <p:cNvPr id="7" name="Text Placeholder 6"/>
          <p:cNvSpPr>
            <a:spLocks noGrp="1"/>
          </p:cNvSpPr>
          <p:nvPr>
            <p:ph type="body" sz="quarter" idx="12"/>
          </p:nvPr>
        </p:nvSpPr>
        <p:spPr/>
        <p:txBody>
          <a:bodyPr/>
          <a:lstStyle/>
          <a:p>
            <a:r>
              <a:rPr lang="en-US" dirty="0"/>
              <a:t>Product Value Message</a:t>
            </a:r>
          </a:p>
        </p:txBody>
      </p:sp>
      <p:pic>
        <p:nvPicPr>
          <p:cNvPr id="8" name="Picture Placeholder 7"/>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886" t="686" r="15904" b="1546"/>
          <a:stretch/>
        </p:blipFill>
        <p:spPr/>
      </p:pic>
    </p:spTree>
    <p:extLst>
      <p:ext uri="{BB962C8B-B14F-4D97-AF65-F5344CB8AC3E}">
        <p14:creationId xmlns:p14="http://schemas.microsoft.com/office/powerpoint/2010/main" val="156025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Product Background</a:t>
            </a:r>
          </a:p>
        </p:txBody>
      </p:sp>
      <p:sp>
        <p:nvSpPr>
          <p:cNvPr id="11" name="Title 10"/>
          <p:cNvSpPr>
            <a:spLocks noGrp="1"/>
          </p:cNvSpPr>
          <p:nvPr>
            <p:ph type="title" idx="99"/>
          </p:nvPr>
        </p:nvSpPr>
        <p:spPr/>
        <p:txBody>
          <a:bodyPr/>
          <a:lstStyle/>
          <a:p>
            <a:r>
              <a:rPr lang="en-US" dirty="0"/>
              <a:t>Who do we target and why? </a:t>
            </a:r>
          </a:p>
        </p:txBody>
      </p:sp>
      <p:sp>
        <p:nvSpPr>
          <p:cNvPr id="10" name="Content Placeholder 9"/>
          <p:cNvSpPr>
            <a:spLocks noGrp="1"/>
          </p:cNvSpPr>
          <p:nvPr>
            <p:ph idx="1"/>
          </p:nvPr>
        </p:nvSpPr>
        <p:spPr/>
        <p:txBody>
          <a:bodyPr/>
          <a:lstStyle/>
          <a:p>
            <a:r>
              <a:rPr lang="en-US" dirty="0"/>
              <a:t>Target market: </a:t>
            </a:r>
          </a:p>
          <a:p>
            <a:pPr lvl="1"/>
            <a:r>
              <a:rPr lang="en-US" dirty="0"/>
              <a:t>Industry               Mining and Metal segment</a:t>
            </a:r>
          </a:p>
          <a:p>
            <a:pPr lvl="1"/>
            <a:r>
              <a:rPr lang="en-US" dirty="0"/>
              <a:t>Workplace/s        inbound and out bound, process weighing for the </a:t>
            </a:r>
            <a:r>
              <a:rPr lang="en-US" dirty="0" err="1"/>
              <a:t>ironladlecar</a:t>
            </a:r>
            <a:endParaRPr lang="en-US" dirty="0"/>
          </a:p>
          <a:p>
            <a:r>
              <a:rPr lang="en-US" dirty="0"/>
              <a:t>What pain points does this customer have? </a:t>
            </a:r>
          </a:p>
          <a:p>
            <a:pPr lvl="1"/>
            <a:r>
              <a:rPr lang="en-US" dirty="0"/>
              <a:t>Mining segment is booming in the developing countries </a:t>
            </a:r>
          </a:p>
          <a:p>
            <a:pPr lvl="1"/>
            <a:r>
              <a:rPr lang="en-US" dirty="0"/>
              <a:t>No solution for heavy CLC application in mining segment</a:t>
            </a:r>
          </a:p>
          <a:p>
            <a:pPr lvl="1"/>
            <a:r>
              <a:rPr lang="en-US" dirty="0"/>
              <a:t>No truck scale can match this truck with super long size</a:t>
            </a:r>
          </a:p>
          <a:p>
            <a:pPr lvl="1"/>
            <a:r>
              <a:rPr lang="en-US" dirty="0"/>
              <a:t>Safety concern for normal truck scale solution in mining and metal segment </a:t>
            </a:r>
          </a:p>
          <a:p>
            <a:pPr lvl="1"/>
            <a:endParaRPr lang="en-US" dirty="0"/>
          </a:p>
          <a:p>
            <a:pPr lvl="1"/>
            <a:endParaRPr lang="en-US" dirty="0"/>
          </a:p>
          <a:p>
            <a:pPr lvl="1"/>
            <a:endParaRPr lang="en-US" dirty="0"/>
          </a:p>
        </p:txBody>
      </p:sp>
      <p:pic>
        <p:nvPicPr>
          <p:cNvPr id="5" name="图片 4"/>
          <p:cNvPicPr>
            <a:picLocks noChangeAspect="1"/>
          </p:cNvPicPr>
          <p:nvPr/>
        </p:nvPicPr>
        <p:blipFill>
          <a:blip r:embed="rId2"/>
          <a:stretch>
            <a:fillRect/>
          </a:stretch>
        </p:blipFill>
        <p:spPr>
          <a:xfrm>
            <a:off x="157891" y="4256925"/>
            <a:ext cx="3910386" cy="2388675"/>
          </a:xfrm>
          <a:prstGeom prst="rect">
            <a:avLst/>
          </a:prstGeom>
        </p:spPr>
      </p:pic>
      <p:pic>
        <p:nvPicPr>
          <p:cNvPr id="6" name="图片 5"/>
          <p:cNvPicPr>
            <a:picLocks noChangeAspect="1"/>
          </p:cNvPicPr>
          <p:nvPr/>
        </p:nvPicPr>
        <p:blipFill>
          <a:blip r:embed="rId3"/>
          <a:stretch>
            <a:fillRect/>
          </a:stretch>
        </p:blipFill>
        <p:spPr>
          <a:xfrm>
            <a:off x="4766838" y="4256924"/>
            <a:ext cx="3910386" cy="2388676"/>
          </a:xfrm>
          <a:prstGeom prst="rect">
            <a:avLst/>
          </a:prstGeom>
        </p:spPr>
      </p:pic>
    </p:spTree>
    <p:extLst>
      <p:ext uri="{BB962C8B-B14F-4D97-AF65-F5344CB8AC3E}">
        <p14:creationId xmlns:p14="http://schemas.microsoft.com/office/powerpoint/2010/main" val="466519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Overview of Product Idea</a:t>
            </a:r>
          </a:p>
        </p:txBody>
      </p:sp>
      <p:sp>
        <p:nvSpPr>
          <p:cNvPr id="5" name="Title 4"/>
          <p:cNvSpPr>
            <a:spLocks noGrp="1"/>
          </p:cNvSpPr>
          <p:nvPr>
            <p:ph type="title" idx="99"/>
          </p:nvPr>
        </p:nvSpPr>
        <p:spPr/>
        <p:txBody>
          <a:bodyPr/>
          <a:lstStyle/>
          <a:p>
            <a:r>
              <a:rPr lang="en-US" dirty="0"/>
              <a:t>VTS677 side by side truck scale</a:t>
            </a:r>
          </a:p>
        </p:txBody>
      </p:sp>
      <p:sp>
        <p:nvSpPr>
          <p:cNvPr id="11" name="Footer Placeholder 10"/>
          <p:cNvSpPr>
            <a:spLocks noGrp="1"/>
          </p:cNvSpPr>
          <p:nvPr>
            <p:ph type="ftr" sz="quarter" idx="101"/>
          </p:nvPr>
        </p:nvSpPr>
        <p:spPr/>
        <p:txBody>
          <a:bodyPr/>
          <a:lstStyle/>
          <a:p>
            <a:r>
              <a:rPr lang="en-US" dirty="0"/>
              <a:t>For internal use - Confidential</a:t>
            </a:r>
          </a:p>
        </p:txBody>
      </p:sp>
      <p:sp>
        <p:nvSpPr>
          <p:cNvPr id="12" name="Slide Number Placeholder 11"/>
          <p:cNvSpPr>
            <a:spLocks noGrp="1"/>
          </p:cNvSpPr>
          <p:nvPr>
            <p:ph type="sldNum" sz="quarter" idx="100"/>
          </p:nvPr>
        </p:nvSpPr>
        <p:spPr/>
        <p:txBody>
          <a:bodyPr/>
          <a:lstStyle/>
          <a:p>
            <a:fld id="{2B2B68EE-DD1E-4368-AFCE-24A50EC7BF18}" type="slidenum">
              <a:rPr lang="en-US" smtClean="0"/>
              <a:pPr/>
              <a:t>3</a:t>
            </a:fld>
            <a:endParaRPr lang="en-US" dirty="0"/>
          </a:p>
        </p:txBody>
      </p:sp>
      <p:sp>
        <p:nvSpPr>
          <p:cNvPr id="26" name="Oval 5"/>
          <p:cNvSpPr>
            <a:spLocks noChangeArrowheads="1"/>
          </p:cNvSpPr>
          <p:nvPr/>
        </p:nvSpPr>
        <p:spPr bwMode="auto">
          <a:xfrm>
            <a:off x="2386656" y="2416114"/>
            <a:ext cx="4885277" cy="3071889"/>
          </a:xfrm>
          <a:prstGeom prst="ellipse">
            <a:avLst/>
          </a:prstGeom>
          <a:noFill/>
          <a:ln w="76200" algn="ctr">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endParaRPr lang="zh-CN" altLang="en-US"/>
          </a:p>
        </p:txBody>
      </p:sp>
      <p:sp>
        <p:nvSpPr>
          <p:cNvPr id="27" name="Text Box 7"/>
          <p:cNvSpPr txBox="1">
            <a:spLocks noChangeArrowheads="1"/>
          </p:cNvSpPr>
          <p:nvPr/>
        </p:nvSpPr>
        <p:spPr bwMode="gray">
          <a:xfrm>
            <a:off x="603519" y="2876596"/>
            <a:ext cx="171082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72000" bIns="0">
            <a:spAutoFit/>
          </a:bodyP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a:spcBef>
                <a:spcPct val="40000"/>
              </a:spcBef>
              <a:buClr>
                <a:srgbClr val="339900"/>
              </a:buClr>
              <a:buSzPct val="120000"/>
              <a:buFont typeface="Wingdings" pitchFamily="2" charset="2"/>
              <a:buNone/>
            </a:pPr>
            <a:r>
              <a:rPr lang="en-US" altLang="zh-CN" sz="1600" i="0" dirty="0">
                <a:solidFill>
                  <a:srgbClr val="00279F"/>
                </a:solidFill>
              </a:rPr>
              <a:t>Fatigue test</a:t>
            </a:r>
            <a:endParaRPr lang="zh-CN" altLang="en-US" sz="1600" i="0" dirty="0">
              <a:solidFill>
                <a:srgbClr val="00279F"/>
              </a:solidFill>
            </a:endParaRPr>
          </a:p>
        </p:txBody>
      </p:sp>
      <p:sp>
        <p:nvSpPr>
          <p:cNvPr id="28" name="Text Box 19"/>
          <p:cNvSpPr txBox="1">
            <a:spLocks noChangeArrowheads="1"/>
          </p:cNvSpPr>
          <p:nvPr/>
        </p:nvSpPr>
        <p:spPr bwMode="gray">
          <a:xfrm>
            <a:off x="7404537" y="2232914"/>
            <a:ext cx="176414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72000" bIns="0">
            <a:spAutoFit/>
          </a:bodyPr>
          <a:lstStyle>
            <a:lvl1pPr marL="342900" indent="-342900">
              <a:defRPr sz="1200" i="1">
                <a:solidFill>
                  <a:schemeClr val="tx1"/>
                </a:solidFill>
                <a:latin typeface="Arial" pitchFamily="34" charset="0"/>
                <a:ea typeface="宋体" pitchFamily="2" charset="-122"/>
              </a:defRPr>
            </a:lvl1pPr>
            <a:lvl2pPr>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lvl="1"/>
            <a:r>
              <a:rPr lang="en-US" altLang="zh-CN" sz="1600" i="0" dirty="0">
                <a:solidFill>
                  <a:srgbClr val="00279F"/>
                </a:solidFill>
              </a:rPr>
              <a:t>FEA modular design</a:t>
            </a:r>
            <a:endParaRPr lang="zh-CN" altLang="en-US" sz="1600" i="0" dirty="0">
              <a:solidFill>
                <a:srgbClr val="00279F"/>
              </a:solidFill>
            </a:endParaRPr>
          </a:p>
        </p:txBody>
      </p:sp>
      <p:sp>
        <p:nvSpPr>
          <p:cNvPr id="29" name="灯片编号占位符 3"/>
          <p:cNvSpPr txBox="1">
            <a:spLocks/>
          </p:cNvSpPr>
          <p:nvPr/>
        </p:nvSpPr>
        <p:spPr bwMode="auto">
          <a:xfrm>
            <a:off x="3798888" y="6605588"/>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algn="ctr"/>
            <a:fld id="{F5F4AC52-F59D-4955-ACF4-E04A68A00741}" type="slidenum">
              <a:rPr lang="en-US" altLang="zh-CN">
                <a:solidFill>
                  <a:srgbClr val="00279F"/>
                </a:solidFill>
              </a:rPr>
              <a:pPr algn="ctr"/>
              <a:t>3</a:t>
            </a:fld>
            <a:endParaRPr lang="en-US" altLang="zh-CN">
              <a:solidFill>
                <a:srgbClr val="00279F"/>
              </a:solidFill>
            </a:endParaRPr>
          </a:p>
        </p:txBody>
      </p:sp>
      <p:sp>
        <p:nvSpPr>
          <p:cNvPr id="30" name="矩形 2"/>
          <p:cNvSpPr>
            <a:spLocks noChangeArrowheads="1"/>
          </p:cNvSpPr>
          <p:nvPr/>
        </p:nvSpPr>
        <p:spPr bwMode="auto">
          <a:xfrm>
            <a:off x="6043791" y="1397156"/>
            <a:ext cx="23605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r>
              <a:rPr lang="en-US" altLang="zh-CN" sz="1600" i="0" dirty="0"/>
              <a:t>Heavy CLC</a:t>
            </a:r>
          </a:p>
          <a:p>
            <a:r>
              <a:rPr lang="en-US" altLang="zh-CN" sz="1600" i="0" dirty="0"/>
              <a:t>High frequency Big size</a:t>
            </a:r>
          </a:p>
        </p:txBody>
      </p:sp>
      <p:pic>
        <p:nvPicPr>
          <p:cNvPr id="31"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443237" y="1499851"/>
            <a:ext cx="1983601" cy="1217662"/>
          </a:xfrm>
          <a:prstGeom prst="rect">
            <a:avLst/>
          </a:prstGeom>
        </p:spPr>
      </p:pic>
      <p:pic>
        <p:nvPicPr>
          <p:cNvPr id="32"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3483" y="2733623"/>
            <a:ext cx="1362681" cy="1583752"/>
          </a:xfrm>
          <a:prstGeom prst="rect">
            <a:avLst/>
          </a:prstGeom>
          <a:ln w="19050">
            <a:solidFill>
              <a:srgbClr val="000000"/>
            </a:solidFill>
          </a:ln>
        </p:spPr>
      </p:pic>
      <p:grpSp>
        <p:nvGrpSpPr>
          <p:cNvPr id="33" name="Group 6"/>
          <p:cNvGrpSpPr/>
          <p:nvPr/>
        </p:nvGrpSpPr>
        <p:grpSpPr>
          <a:xfrm>
            <a:off x="5561694" y="4888855"/>
            <a:ext cx="2252202" cy="968502"/>
            <a:chOff x="911834" y="3113976"/>
            <a:chExt cx="7156118" cy="2452944"/>
          </a:xfrm>
        </p:grpSpPr>
        <p:pic>
          <p:nvPicPr>
            <p:cNvPr id="34" name="图片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834" y="3113976"/>
              <a:ext cx="7156118" cy="2452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5" name="Rectangle 39"/>
            <p:cNvSpPr/>
            <p:nvPr/>
          </p:nvSpPr>
          <p:spPr>
            <a:xfrm>
              <a:off x="1669395" y="4801984"/>
              <a:ext cx="200025" cy="133350"/>
            </a:xfrm>
            <a:prstGeom prst="rect">
              <a:avLst/>
            </a:prstGeom>
            <a:solidFill>
              <a:schemeClr val="accent6"/>
            </a:solidFill>
            <a:ln w="12700">
              <a:solidFill>
                <a:srgbClr val="00469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1600" dirty="0" err="1">
                <a:solidFill>
                  <a:schemeClr val="bg1"/>
                </a:solidFill>
              </a:endParaRPr>
            </a:p>
          </p:txBody>
        </p:sp>
        <p:sp>
          <p:nvSpPr>
            <p:cNvPr id="36" name="Rectangle 40"/>
            <p:cNvSpPr/>
            <p:nvPr/>
          </p:nvSpPr>
          <p:spPr>
            <a:xfrm>
              <a:off x="1653987" y="3682361"/>
              <a:ext cx="200025" cy="133350"/>
            </a:xfrm>
            <a:prstGeom prst="rect">
              <a:avLst/>
            </a:prstGeom>
            <a:solidFill>
              <a:schemeClr val="accent6"/>
            </a:solidFill>
            <a:ln w="12700">
              <a:solidFill>
                <a:srgbClr val="00469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1600" dirty="0" err="1">
                <a:solidFill>
                  <a:schemeClr val="bg1"/>
                </a:solidFill>
              </a:endParaRPr>
            </a:p>
          </p:txBody>
        </p:sp>
        <p:sp>
          <p:nvSpPr>
            <p:cNvPr id="37" name="Rectangle 41"/>
            <p:cNvSpPr/>
            <p:nvPr/>
          </p:nvSpPr>
          <p:spPr>
            <a:xfrm>
              <a:off x="6850741" y="4821907"/>
              <a:ext cx="200025" cy="133350"/>
            </a:xfrm>
            <a:prstGeom prst="rect">
              <a:avLst/>
            </a:prstGeom>
            <a:solidFill>
              <a:schemeClr val="accent6"/>
            </a:solidFill>
            <a:ln w="12700">
              <a:solidFill>
                <a:srgbClr val="00469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1600" dirty="0" err="1">
                <a:solidFill>
                  <a:schemeClr val="bg1"/>
                </a:solidFill>
              </a:endParaRPr>
            </a:p>
          </p:txBody>
        </p:sp>
        <p:sp>
          <p:nvSpPr>
            <p:cNvPr id="38" name="Rectangle 42"/>
            <p:cNvSpPr/>
            <p:nvPr/>
          </p:nvSpPr>
          <p:spPr>
            <a:xfrm>
              <a:off x="6835333" y="3702284"/>
              <a:ext cx="200025" cy="133350"/>
            </a:xfrm>
            <a:prstGeom prst="rect">
              <a:avLst/>
            </a:prstGeom>
            <a:solidFill>
              <a:schemeClr val="accent6"/>
            </a:solidFill>
            <a:ln w="12700">
              <a:solidFill>
                <a:srgbClr val="00469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sz="1600" dirty="0" err="1">
                <a:solidFill>
                  <a:schemeClr val="bg1"/>
                </a:solidFill>
              </a:endParaRPr>
            </a:p>
          </p:txBody>
        </p:sp>
      </p:grpSp>
      <p:pic>
        <p:nvPicPr>
          <p:cNvPr id="39"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203" y="3389679"/>
            <a:ext cx="1933834" cy="1430837"/>
          </a:xfrm>
          <a:prstGeom prst="rect">
            <a:avLst/>
          </a:prstGeom>
        </p:spPr>
      </p:pic>
      <p:pic>
        <p:nvPicPr>
          <p:cNvPr id="40" name="图片 6"/>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2867713" y="1948097"/>
            <a:ext cx="1215785" cy="121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7"/>
          <p:cNvSpPr txBox="1">
            <a:spLocks noChangeArrowheads="1"/>
          </p:cNvSpPr>
          <p:nvPr/>
        </p:nvSpPr>
        <p:spPr bwMode="gray">
          <a:xfrm>
            <a:off x="2721365" y="1528729"/>
            <a:ext cx="136213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72000" bIns="0">
            <a:spAutoFit/>
          </a:bodyP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a:spcBef>
                <a:spcPct val="40000"/>
              </a:spcBef>
              <a:buClr>
                <a:srgbClr val="339900"/>
              </a:buClr>
              <a:buSzPct val="120000"/>
              <a:buFont typeface="Wingdings" pitchFamily="2" charset="2"/>
              <a:buNone/>
            </a:pPr>
            <a:r>
              <a:rPr lang="en-US" altLang="zh-CN" sz="1600" i="0" dirty="0">
                <a:solidFill>
                  <a:srgbClr val="00279F"/>
                </a:solidFill>
              </a:rPr>
              <a:t>Tread plate appearance </a:t>
            </a:r>
            <a:endParaRPr lang="zh-CN" altLang="en-US" sz="1600" i="0" dirty="0">
              <a:solidFill>
                <a:srgbClr val="00279F"/>
              </a:solidFill>
            </a:endParaRPr>
          </a:p>
        </p:txBody>
      </p:sp>
      <p:sp>
        <p:nvSpPr>
          <p:cNvPr id="42" name="Text Box 7"/>
          <p:cNvSpPr txBox="1">
            <a:spLocks noChangeArrowheads="1"/>
          </p:cNvSpPr>
          <p:nvPr/>
        </p:nvSpPr>
        <p:spPr bwMode="gray">
          <a:xfrm>
            <a:off x="6687795" y="6054387"/>
            <a:ext cx="2532294"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72000" bIns="0">
            <a:spAutoFit/>
          </a:bodyP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a:spcBef>
                <a:spcPct val="40000"/>
              </a:spcBef>
              <a:buClr>
                <a:srgbClr val="339900"/>
              </a:buClr>
              <a:buSzPct val="120000"/>
              <a:buFont typeface="Wingdings" pitchFamily="2" charset="2"/>
              <a:buNone/>
            </a:pPr>
            <a:r>
              <a:rPr lang="en-US" altLang="zh-CN" sz="1600" i="0" dirty="0">
                <a:solidFill>
                  <a:srgbClr val="00279F"/>
                </a:solidFill>
              </a:rPr>
              <a:t>Free maintenance checking system</a:t>
            </a:r>
            <a:endParaRPr lang="zh-CN" altLang="en-US" sz="1600" i="0" dirty="0">
              <a:solidFill>
                <a:srgbClr val="00279F"/>
              </a:solidFill>
            </a:endParaRPr>
          </a:p>
        </p:txBody>
      </p:sp>
      <p:pic>
        <p:nvPicPr>
          <p:cNvPr id="43" name="Picture 3"/>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r="-1"/>
          <a:stretch/>
        </p:blipFill>
        <p:spPr bwMode="auto">
          <a:xfrm>
            <a:off x="2548584" y="5174431"/>
            <a:ext cx="1936750" cy="12271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Text Box 7"/>
          <p:cNvSpPr txBox="1">
            <a:spLocks noChangeArrowheads="1"/>
          </p:cNvSpPr>
          <p:nvPr/>
        </p:nvSpPr>
        <p:spPr bwMode="gray">
          <a:xfrm>
            <a:off x="2661545" y="6428966"/>
            <a:ext cx="171082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72000" bIns="0">
            <a:spAutoFit/>
          </a:bodyPr>
          <a:lstStyle>
            <a:lvl1pPr>
              <a:defRPr sz="1200" i="1">
                <a:solidFill>
                  <a:schemeClr val="tx1"/>
                </a:solidFill>
                <a:latin typeface="Arial" pitchFamily="34" charset="0"/>
                <a:ea typeface="宋体" pitchFamily="2" charset="-122"/>
              </a:defRPr>
            </a:lvl1pPr>
            <a:lvl2pPr marL="742950" indent="-285750">
              <a:defRPr sz="1200" i="1">
                <a:solidFill>
                  <a:schemeClr val="tx1"/>
                </a:solidFill>
                <a:latin typeface="Arial" pitchFamily="34" charset="0"/>
                <a:ea typeface="宋体" pitchFamily="2" charset="-122"/>
              </a:defRPr>
            </a:lvl2pPr>
            <a:lvl3pPr marL="1143000" indent="-228600">
              <a:defRPr sz="1200" i="1">
                <a:solidFill>
                  <a:schemeClr val="tx1"/>
                </a:solidFill>
                <a:latin typeface="Arial" pitchFamily="34" charset="0"/>
                <a:ea typeface="宋体" pitchFamily="2" charset="-122"/>
              </a:defRPr>
            </a:lvl3pPr>
            <a:lvl4pPr marL="1600200" indent="-228600">
              <a:defRPr sz="1200" i="1">
                <a:solidFill>
                  <a:schemeClr val="tx1"/>
                </a:solidFill>
                <a:latin typeface="Arial" pitchFamily="34" charset="0"/>
                <a:ea typeface="宋体" pitchFamily="2" charset="-122"/>
              </a:defRPr>
            </a:lvl4pPr>
            <a:lvl5pPr marL="2057400" indent="-228600">
              <a:defRPr sz="1200" 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i="1">
                <a:solidFill>
                  <a:schemeClr val="tx1"/>
                </a:solidFill>
                <a:latin typeface="Arial" pitchFamily="34" charset="0"/>
                <a:ea typeface="宋体" pitchFamily="2" charset="-122"/>
              </a:defRPr>
            </a:lvl9pPr>
          </a:lstStyle>
          <a:p>
            <a:pPr>
              <a:spcBef>
                <a:spcPct val="40000"/>
              </a:spcBef>
              <a:buClr>
                <a:srgbClr val="339900"/>
              </a:buClr>
              <a:buSzPct val="120000"/>
              <a:buFont typeface="Wingdings" pitchFamily="2" charset="2"/>
              <a:buNone/>
            </a:pPr>
            <a:r>
              <a:rPr lang="en-US" altLang="zh-CN" sz="1600" i="0" dirty="0">
                <a:solidFill>
                  <a:srgbClr val="00279F"/>
                </a:solidFill>
              </a:rPr>
              <a:t>Jack support</a:t>
            </a:r>
            <a:endParaRPr lang="zh-CN" altLang="en-US" sz="1600" i="0" dirty="0">
              <a:solidFill>
                <a:srgbClr val="00279F"/>
              </a:solidFill>
            </a:endParaRPr>
          </a:p>
        </p:txBody>
      </p:sp>
      <p:pic>
        <p:nvPicPr>
          <p:cNvPr id="45" name="图片 44"/>
          <p:cNvPicPr>
            <a:picLocks noChangeAspect="1"/>
          </p:cNvPicPr>
          <p:nvPr/>
        </p:nvPicPr>
        <p:blipFill>
          <a:blip r:embed="rId9" cstate="print">
            <a:extLst>
              <a:ext uri="{BEBA8EAE-BF5A-486C-A8C5-ECC9F3942E4B}">
                <a14:imgProps xmlns:a14="http://schemas.microsoft.com/office/drawing/2010/main">
                  <a14:imgLayer r:embed="rId10">
                    <a14:imgEffect>
                      <a14:backgroundRemoval t="4905" b="89918" l="4275" r="94770"/>
                    </a14:imgEffect>
                  </a14:imgLayer>
                </a14:imgProps>
              </a:ext>
              <a:ext uri="{28A0092B-C50C-407E-A947-70E740481C1C}">
                <a14:useLocalDpi xmlns:a14="http://schemas.microsoft.com/office/drawing/2010/main" val="0"/>
              </a:ext>
            </a:extLst>
          </a:blip>
          <a:stretch>
            <a:fillRect/>
          </a:stretch>
        </p:blipFill>
        <p:spPr>
          <a:xfrm>
            <a:off x="3260867" y="2805573"/>
            <a:ext cx="3789127" cy="2529444"/>
          </a:xfrm>
          <a:prstGeom prst="rect">
            <a:avLst/>
          </a:prstGeom>
        </p:spPr>
      </p:pic>
    </p:spTree>
    <p:extLst>
      <p:ext uri="{BB962C8B-B14F-4D97-AF65-F5344CB8AC3E}">
        <p14:creationId xmlns:p14="http://schemas.microsoft.com/office/powerpoint/2010/main" val="56014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p:txBody>
          <a:bodyPr/>
          <a:lstStyle/>
          <a:p>
            <a:r>
              <a:rPr lang="en-US" altLang="en-US" dirty="0"/>
              <a:t>Features, Advantages, Benefits Matrix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27310971"/>
              </p:ext>
            </p:extLst>
          </p:nvPr>
        </p:nvGraphicFramePr>
        <p:xfrm>
          <a:off x="395288" y="960373"/>
          <a:ext cx="8353425" cy="3012400"/>
        </p:xfrm>
        <a:graphic>
          <a:graphicData uri="http://schemas.openxmlformats.org/drawingml/2006/table">
            <a:tbl>
              <a:tblPr firstRow="1" bandRow="1">
                <a:tableStyleId>{5C22544A-7EE6-4342-B048-85BDC9FD1C3A}</a:tableStyleId>
              </a:tblPr>
              <a:tblGrid>
                <a:gridCol w="2414819">
                  <a:extLst>
                    <a:ext uri="{9D8B030D-6E8A-4147-A177-3AD203B41FA5}">
                      <a16:colId xmlns:a16="http://schemas.microsoft.com/office/drawing/2014/main" val="20000"/>
                    </a:ext>
                  </a:extLst>
                </a:gridCol>
                <a:gridCol w="2994103">
                  <a:extLst>
                    <a:ext uri="{9D8B030D-6E8A-4147-A177-3AD203B41FA5}">
                      <a16:colId xmlns:a16="http://schemas.microsoft.com/office/drawing/2014/main" val="20001"/>
                    </a:ext>
                  </a:extLst>
                </a:gridCol>
                <a:gridCol w="2944503">
                  <a:extLst>
                    <a:ext uri="{9D8B030D-6E8A-4147-A177-3AD203B41FA5}">
                      <a16:colId xmlns:a16="http://schemas.microsoft.com/office/drawing/2014/main" val="20002"/>
                    </a:ext>
                  </a:extLst>
                </a:gridCol>
              </a:tblGrid>
              <a:tr h="370840">
                <a:tc>
                  <a:txBody>
                    <a:bodyPr/>
                    <a:lstStyle/>
                    <a:p>
                      <a:r>
                        <a:rPr lang="en-US" sz="1600" dirty="0"/>
                        <a:t>Feature</a:t>
                      </a:r>
                    </a:p>
                  </a:txBody>
                  <a:tcPr marT="45700" marB="45700"/>
                </a:tc>
                <a:tc>
                  <a:txBody>
                    <a:bodyPr/>
                    <a:lstStyle/>
                    <a:p>
                      <a:r>
                        <a:rPr lang="en-US" sz="1600" dirty="0"/>
                        <a:t>Advantages</a:t>
                      </a:r>
                    </a:p>
                  </a:txBody>
                  <a:tcPr marT="45700" marB="45700"/>
                </a:tc>
                <a:tc>
                  <a:txBody>
                    <a:bodyPr/>
                    <a:lstStyle/>
                    <a:p>
                      <a:r>
                        <a:rPr lang="en-US" sz="1600" dirty="0"/>
                        <a:t>Benefits</a:t>
                      </a:r>
                    </a:p>
                  </a:txBody>
                  <a:tcPr marT="45700" marB="45700"/>
                </a:tc>
                <a:extLst>
                  <a:ext uri="{0D108BD9-81ED-4DB2-BD59-A6C34878D82A}">
                    <a16:rowId xmlns:a16="http://schemas.microsoft.com/office/drawing/2014/main" val="10000"/>
                  </a:ext>
                </a:extLst>
              </a:tr>
              <a:tr h="370840">
                <a:tc>
                  <a:txBody>
                    <a:bodyPr/>
                    <a:lstStyle/>
                    <a:p>
                      <a:r>
                        <a:rPr lang="en-US" sz="1600" dirty="0"/>
                        <a:t>Side by side structure</a:t>
                      </a:r>
                    </a:p>
                  </a:txBody>
                  <a:tcPr marT="45700" marB="45700"/>
                </a:tc>
                <a:tc>
                  <a:txBody>
                    <a:bodyPr/>
                    <a:lstStyle/>
                    <a:p>
                      <a:r>
                        <a:rPr lang="en-US" sz="1600" dirty="0"/>
                        <a:t>Heavy</a:t>
                      </a:r>
                      <a:r>
                        <a:rPr lang="en-US" sz="1600" baseline="0" dirty="0"/>
                        <a:t> CLC and big size </a:t>
                      </a:r>
                      <a:endParaRPr lang="en-US" sz="1600" dirty="0"/>
                    </a:p>
                  </a:txBody>
                  <a:tcPr marT="45700" marB="45700"/>
                </a:tc>
                <a:tc>
                  <a:txBody>
                    <a:bodyPr/>
                    <a:lstStyle/>
                    <a:p>
                      <a:r>
                        <a:rPr lang="en-US" sz="1600" dirty="0"/>
                        <a:t>Match for mining</a:t>
                      </a:r>
                      <a:r>
                        <a:rPr lang="en-US" sz="1600" baseline="0" dirty="0"/>
                        <a:t> trucks</a:t>
                      </a:r>
                      <a:endParaRPr lang="en-US" sz="1600" dirty="0"/>
                    </a:p>
                  </a:txBody>
                  <a:tcPr marT="45700" marB="45700"/>
                </a:tc>
                <a:extLst>
                  <a:ext uri="{0D108BD9-81ED-4DB2-BD59-A6C34878D82A}">
                    <a16:rowId xmlns:a16="http://schemas.microsoft.com/office/drawing/2014/main" val="10001"/>
                  </a:ext>
                </a:extLst>
              </a:tr>
              <a:tr h="370840">
                <a:tc>
                  <a:txBody>
                    <a:bodyPr/>
                    <a:lstStyle/>
                    <a:p>
                      <a:pPr>
                        <a:spcAft>
                          <a:spcPts val="0"/>
                        </a:spcAft>
                      </a:pPr>
                      <a:r>
                        <a:rPr lang="en-US" altLang="zh-CN" sz="1600" kern="1200" dirty="0">
                          <a:solidFill>
                            <a:schemeClr val="dk1"/>
                          </a:solidFill>
                          <a:latin typeface="+mn-lt"/>
                          <a:ea typeface="+mn-ea"/>
                          <a:cs typeface="+mn-cs"/>
                        </a:rPr>
                        <a:t>Mid-bumper design  </a:t>
                      </a:r>
                      <a:endParaRPr lang="zh-CN" sz="1600" kern="1200" dirty="0">
                        <a:solidFill>
                          <a:schemeClr val="dk1"/>
                        </a:solidFill>
                        <a:latin typeface="+mn-lt"/>
                        <a:ea typeface="+mn-ea"/>
                        <a:cs typeface="+mn-cs"/>
                      </a:endParaRPr>
                    </a:p>
                  </a:txBody>
                  <a:tcPr/>
                </a:tc>
                <a:tc>
                  <a:txBody>
                    <a:bodyPr/>
                    <a:lstStyle/>
                    <a:p>
                      <a:pPr>
                        <a:spcAft>
                          <a:spcPts val="0"/>
                        </a:spcAft>
                      </a:pPr>
                      <a:r>
                        <a:rPr lang="en-US" altLang="zh-CN" sz="1600" kern="1200" dirty="0">
                          <a:solidFill>
                            <a:schemeClr val="dk1"/>
                          </a:solidFill>
                          <a:latin typeface="+mn-lt"/>
                          <a:ea typeface="+mn-ea"/>
                          <a:cs typeface="+mn-cs"/>
                        </a:rPr>
                        <a:t>Anti</a:t>
                      </a:r>
                      <a:r>
                        <a:rPr lang="en-US" altLang="zh-CN" sz="1600" kern="1200" baseline="0" dirty="0">
                          <a:solidFill>
                            <a:schemeClr val="dk1"/>
                          </a:solidFill>
                          <a:latin typeface="+mn-lt"/>
                          <a:ea typeface="+mn-ea"/>
                          <a:cs typeface="+mn-cs"/>
                        </a:rPr>
                        <a:t> </a:t>
                      </a:r>
                      <a:r>
                        <a:rPr lang="en-US" altLang="zh-CN" sz="1600" kern="1200" dirty="0">
                          <a:solidFill>
                            <a:schemeClr val="dk1"/>
                          </a:solidFill>
                          <a:latin typeface="+mn-lt"/>
                          <a:ea typeface="+mn-ea"/>
                          <a:cs typeface="+mn-cs"/>
                        </a:rPr>
                        <a:t>expansion shrinkage distance </a:t>
                      </a:r>
                      <a:endParaRPr lang="zh-CN" sz="16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kern="1200" dirty="0">
                          <a:solidFill>
                            <a:schemeClr val="dk1"/>
                          </a:solidFill>
                          <a:latin typeface="+mn-lt"/>
                          <a:ea typeface="+mn-ea"/>
                          <a:cs typeface="+mn-cs"/>
                        </a:rPr>
                        <a:t>Free bumper maintenance</a:t>
                      </a:r>
                      <a:endParaRPr lang="zh-CN" altLang="en-US" sz="16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370840">
                <a:tc>
                  <a:txBody>
                    <a:bodyPr/>
                    <a:lstStyle/>
                    <a:p>
                      <a:r>
                        <a:rPr lang="en-US" altLang="zh-CN" dirty="0">
                          <a:solidFill>
                            <a:schemeClr val="dk1"/>
                          </a:solidFill>
                        </a:rPr>
                        <a:t>Tailor design for ultra-width vehicle </a:t>
                      </a:r>
                      <a:endParaRPr lang="en-US" sz="1600" dirty="0"/>
                    </a:p>
                  </a:txBody>
                  <a:tcPr marT="45700" marB="457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600" dirty="0"/>
                        <a:t>Greater margin of safety for driving</a:t>
                      </a:r>
                    </a:p>
                  </a:txBody>
                  <a:tcPr marT="45700" marB="45700"/>
                </a:tc>
                <a:tc>
                  <a:txBody>
                    <a:bodyPr/>
                    <a:lstStyle/>
                    <a:p>
                      <a:r>
                        <a:rPr lang="en-US" sz="1600" dirty="0"/>
                        <a:t>Safety for </a:t>
                      </a:r>
                      <a:r>
                        <a:rPr lang="en-US" altLang="zh-CN" dirty="0">
                          <a:solidFill>
                            <a:schemeClr val="dk1"/>
                          </a:solidFill>
                        </a:rPr>
                        <a:t>autonomous driving application in </a:t>
                      </a:r>
                      <a:endParaRPr lang="en-US" sz="1600" dirty="0"/>
                    </a:p>
                  </a:txBody>
                  <a:tcPr marT="45700" marB="45700"/>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600" dirty="0"/>
                        <a:t>F</a:t>
                      </a:r>
                      <a:r>
                        <a:rPr lang="en-US" altLang="zh-CN" sz="1600" dirty="0"/>
                        <a:t>ree assemble</a:t>
                      </a:r>
                      <a:r>
                        <a:rPr lang="en-US" altLang="zh-CN" sz="1600" baseline="0" dirty="0"/>
                        <a:t> modules</a:t>
                      </a:r>
                      <a:endParaRPr lang="en-US" altLang="zh-TW" sz="1600" dirty="0"/>
                    </a:p>
                  </a:txBody>
                  <a:tcPr marT="45700" marB="457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600" dirty="0"/>
                        <a:t>Easy</a:t>
                      </a:r>
                      <a:r>
                        <a:rPr lang="en-US" altLang="zh-TW" sz="1600" baseline="0" dirty="0"/>
                        <a:t> for </a:t>
                      </a:r>
                      <a:r>
                        <a:rPr lang="en-US" altLang="zh-TW" sz="1600" dirty="0"/>
                        <a:t>installation</a:t>
                      </a:r>
                      <a:r>
                        <a:rPr lang="en-US" altLang="zh-TW" sz="1600" baseline="0" dirty="0"/>
                        <a:t> </a:t>
                      </a:r>
                      <a:endParaRPr lang="en-US" altLang="zh-TW" sz="1600" dirty="0"/>
                    </a:p>
                  </a:txBody>
                  <a:tcPr marT="45700" marB="457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600" dirty="0"/>
                        <a:t>Short installation time</a:t>
                      </a:r>
                    </a:p>
                  </a:txBody>
                  <a:tcPr marT="45700" marB="45700"/>
                </a:tc>
                <a:extLst>
                  <a:ext uri="{0D108BD9-81ED-4DB2-BD59-A6C34878D82A}">
                    <a16:rowId xmlns:a16="http://schemas.microsoft.com/office/drawing/2014/main" val="10004"/>
                  </a:ext>
                </a:extLst>
              </a:tr>
              <a:tr h="370840">
                <a:tc>
                  <a:txBody>
                    <a:bodyPr/>
                    <a:lstStyle/>
                    <a:p>
                      <a:endParaRPr lang="en-US" sz="1600" dirty="0"/>
                    </a:p>
                  </a:txBody>
                  <a:tcPr marT="45700" marB="45700"/>
                </a:tc>
                <a:tc>
                  <a:txBody>
                    <a:bodyPr/>
                    <a:lstStyle/>
                    <a:p>
                      <a:endParaRPr lang="en-US" sz="1600" dirty="0"/>
                    </a:p>
                  </a:txBody>
                  <a:tcPr marT="45700" marB="45700"/>
                </a:tc>
                <a:tc>
                  <a:txBody>
                    <a:bodyPr/>
                    <a:lstStyle/>
                    <a:p>
                      <a:endParaRPr lang="en-US" sz="1600" dirty="0"/>
                    </a:p>
                  </a:txBody>
                  <a:tcPr marT="45700" marB="45700"/>
                </a:tc>
                <a:extLst>
                  <a:ext uri="{0D108BD9-81ED-4DB2-BD59-A6C34878D82A}">
                    <a16:rowId xmlns:a16="http://schemas.microsoft.com/office/drawing/2014/main" val="10005"/>
                  </a:ext>
                </a:extLst>
              </a:tr>
              <a:tr h="370840">
                <a:tc>
                  <a:txBody>
                    <a:bodyPr/>
                    <a:lstStyle/>
                    <a:p>
                      <a:endParaRPr lang="en-US" sz="1600" dirty="0"/>
                    </a:p>
                  </a:txBody>
                  <a:tcPr marT="45700" marB="457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600" dirty="0"/>
                    </a:p>
                  </a:txBody>
                  <a:tcPr marT="45700" marB="45700"/>
                </a:tc>
                <a:tc>
                  <a:txBody>
                    <a:bodyPr/>
                    <a:lstStyle/>
                    <a:p>
                      <a:endParaRPr lang="en-US" sz="1600" dirty="0"/>
                    </a:p>
                  </a:txBody>
                  <a:tcPr marT="45700" marB="45700"/>
                </a:tc>
                <a:extLst>
                  <a:ext uri="{0D108BD9-81ED-4DB2-BD59-A6C34878D82A}">
                    <a16:rowId xmlns:a16="http://schemas.microsoft.com/office/drawing/2014/main" val="10006"/>
                  </a:ext>
                </a:extLst>
              </a:tr>
            </a:tbl>
          </a:graphicData>
        </a:graphic>
      </p:graphicFrame>
      <p:sp>
        <p:nvSpPr>
          <p:cNvPr id="18459" name="Footer Placeholder 1"/>
          <p:cNvSpPr>
            <a:spLocks noGrp="1"/>
          </p:cNvSpPr>
          <p:nvPr>
            <p:ph type="ftr" sz="quarter" idx="10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r>
              <a:rPr lang="en-US" altLang="en-US" sz="800"/>
              <a:t>Version 2.0</a:t>
            </a:r>
          </a:p>
        </p:txBody>
      </p:sp>
      <p:sp>
        <p:nvSpPr>
          <p:cNvPr id="2" name="Slide Number Placeholder 1"/>
          <p:cNvSpPr>
            <a:spLocks noGrp="1"/>
          </p:cNvSpPr>
          <p:nvPr>
            <p:ph type="sldNum" sz="quarter" idx="100"/>
          </p:nvPr>
        </p:nvSpPr>
        <p:spPr/>
        <p:txBody>
          <a:bodyPr/>
          <a:lstStyle/>
          <a:p>
            <a:fld id="{2B2B68EE-DD1E-4368-AFCE-24A50EC7BF18}" type="slidenum">
              <a:rPr lang="en-US" smtClean="0"/>
              <a:pPr/>
              <a:t>4</a:t>
            </a:fld>
            <a:endParaRPr lang="en-US" dirty="0"/>
          </a:p>
        </p:txBody>
      </p:sp>
    </p:spTree>
    <p:extLst>
      <p:ext uri="{BB962C8B-B14F-4D97-AF65-F5344CB8AC3E}">
        <p14:creationId xmlns:p14="http://schemas.microsoft.com/office/powerpoint/2010/main" val="395141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 Proposition #1 </a:t>
            </a:r>
          </a:p>
        </p:txBody>
      </p:sp>
      <p:sp>
        <p:nvSpPr>
          <p:cNvPr id="3" name="Content Placeholder 2"/>
          <p:cNvSpPr>
            <a:spLocks noGrp="1"/>
          </p:cNvSpPr>
          <p:nvPr>
            <p:ph idx="1"/>
          </p:nvPr>
        </p:nvSpPr>
        <p:spPr>
          <a:xfrm>
            <a:off x="395287" y="1016000"/>
            <a:ext cx="8612525" cy="5365750"/>
          </a:xfrm>
        </p:spPr>
        <p:txBody>
          <a:bodyPr/>
          <a:lstStyle/>
          <a:p>
            <a:r>
              <a:rPr lang="en-US" dirty="0"/>
              <a:t>Feature: </a:t>
            </a:r>
            <a:r>
              <a:rPr lang="en-US" altLang="zh-CN" dirty="0">
                <a:solidFill>
                  <a:schemeClr val="dk1"/>
                </a:solidFill>
              </a:rPr>
              <a:t>Side by side structure</a:t>
            </a:r>
          </a:p>
          <a:p>
            <a:r>
              <a:rPr lang="en-US" dirty="0"/>
              <a:t>Advantage: Heavy CLC and big size </a:t>
            </a:r>
          </a:p>
          <a:p>
            <a:r>
              <a:rPr lang="en-US" dirty="0"/>
              <a:t>Benefit: Match for mining trucks like Caterpillar, Komatsu etc. and container ready design. </a:t>
            </a:r>
          </a:p>
          <a:p>
            <a:r>
              <a:rPr lang="en-US" dirty="0"/>
              <a:t>Value Proposition: Accurate and safe weighing for mining application  </a:t>
            </a:r>
          </a:p>
          <a:p>
            <a:r>
              <a:rPr lang="en-US" b="1" dirty="0"/>
              <a:t>Value Message: Robust but accurate </a:t>
            </a:r>
          </a:p>
        </p:txBody>
      </p:sp>
      <p:sp>
        <p:nvSpPr>
          <p:cNvPr id="4" name="Slide Number Placeholder 3"/>
          <p:cNvSpPr>
            <a:spLocks noGrp="1"/>
          </p:cNvSpPr>
          <p:nvPr>
            <p:ph type="sldNum" sz="quarter" idx="100"/>
          </p:nvPr>
        </p:nvSpPr>
        <p:spPr/>
        <p:txBody>
          <a:bodyPr/>
          <a:lstStyle/>
          <a:p>
            <a:fld id="{2B2B68EE-DD1E-4368-AFCE-24A50EC7BF18}" type="slidenum">
              <a:rPr lang="en-US" smtClean="0"/>
              <a:pPr/>
              <a:t>5</a:t>
            </a:fld>
            <a:endParaRPr lang="en-US" dirty="0"/>
          </a:p>
        </p:txBody>
      </p:sp>
      <p:sp>
        <p:nvSpPr>
          <p:cNvPr id="5" name="Footer Placeholder 4"/>
          <p:cNvSpPr>
            <a:spLocks noGrp="1"/>
          </p:cNvSpPr>
          <p:nvPr>
            <p:ph type="ftr" sz="quarter" idx="101"/>
          </p:nvPr>
        </p:nvSpPr>
        <p:spPr/>
        <p:txBody>
          <a:bodyPr/>
          <a:lstStyle/>
          <a:p>
            <a:r>
              <a:rPr lang="en-US"/>
              <a:t>For internal use - Confidential</a:t>
            </a:r>
            <a:endParaRPr lang="en-US" dirty="0"/>
          </a:p>
        </p:txBody>
      </p: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7911" y="3179200"/>
            <a:ext cx="4111174" cy="3466400"/>
          </a:xfrm>
          <a:prstGeom prst="rect">
            <a:avLst/>
          </a:prstGeom>
        </p:spPr>
      </p:pic>
      <p:pic>
        <p:nvPicPr>
          <p:cNvPr id="13" name="图片 12"/>
          <p:cNvPicPr>
            <a:picLocks noChangeAspect="1"/>
          </p:cNvPicPr>
          <p:nvPr/>
        </p:nvPicPr>
        <p:blipFill>
          <a:blip r:embed="rId3"/>
          <a:stretch>
            <a:fillRect/>
          </a:stretch>
        </p:blipFill>
        <p:spPr>
          <a:xfrm>
            <a:off x="480863" y="3221804"/>
            <a:ext cx="3505482" cy="3291871"/>
          </a:xfrm>
          <a:prstGeom prst="rect">
            <a:avLst/>
          </a:prstGeom>
        </p:spPr>
      </p:pic>
    </p:spTree>
    <p:extLst>
      <p:ext uri="{BB962C8B-B14F-4D97-AF65-F5344CB8AC3E}">
        <p14:creationId xmlns:p14="http://schemas.microsoft.com/office/powerpoint/2010/main" val="1153719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 Proposition #2 </a:t>
            </a:r>
          </a:p>
        </p:txBody>
      </p:sp>
      <p:sp>
        <p:nvSpPr>
          <p:cNvPr id="3" name="Content Placeholder 2"/>
          <p:cNvSpPr>
            <a:spLocks noGrp="1"/>
          </p:cNvSpPr>
          <p:nvPr>
            <p:ph idx="1"/>
          </p:nvPr>
        </p:nvSpPr>
        <p:spPr>
          <a:xfrm>
            <a:off x="395288" y="1016000"/>
            <a:ext cx="7366226" cy="5365750"/>
          </a:xfrm>
        </p:spPr>
        <p:txBody>
          <a:bodyPr/>
          <a:lstStyle/>
          <a:p>
            <a:r>
              <a:rPr lang="en-US" dirty="0"/>
              <a:t>Feature: </a:t>
            </a:r>
            <a:r>
              <a:rPr lang="en-US" altLang="zh-CN" dirty="0">
                <a:solidFill>
                  <a:schemeClr val="dk1"/>
                </a:solidFill>
              </a:rPr>
              <a:t>Tailor design for ultra-width vehicle </a:t>
            </a:r>
            <a:endParaRPr lang="en-US" dirty="0"/>
          </a:p>
          <a:p>
            <a:r>
              <a:rPr lang="en-US" dirty="0"/>
              <a:t>Advantage: Greater margin of safety for driving</a:t>
            </a:r>
          </a:p>
          <a:p>
            <a:r>
              <a:rPr lang="en-US" dirty="0"/>
              <a:t>Benefit: Safety for </a:t>
            </a:r>
            <a:r>
              <a:rPr lang="en-US" altLang="zh-CN" dirty="0">
                <a:solidFill>
                  <a:schemeClr val="dk1"/>
                </a:solidFill>
              </a:rPr>
              <a:t>autonomous driving application in </a:t>
            </a:r>
            <a:endParaRPr lang="en-US" dirty="0"/>
          </a:p>
          <a:p>
            <a:r>
              <a:rPr lang="en-US" dirty="0"/>
              <a:t>Value Proposition: Autonomous driving driven by intelligent mining brings a need for ultra-wide truck scale for the safety concern.</a:t>
            </a:r>
          </a:p>
          <a:p>
            <a:r>
              <a:rPr lang="en-US" b="1" dirty="0"/>
              <a:t>Value Message: Double Safety </a:t>
            </a:r>
          </a:p>
        </p:txBody>
      </p:sp>
      <p:sp>
        <p:nvSpPr>
          <p:cNvPr id="4" name="Slide Number Placeholder 3"/>
          <p:cNvSpPr>
            <a:spLocks noGrp="1"/>
          </p:cNvSpPr>
          <p:nvPr>
            <p:ph type="sldNum" sz="quarter" idx="100"/>
          </p:nvPr>
        </p:nvSpPr>
        <p:spPr/>
        <p:txBody>
          <a:bodyPr/>
          <a:lstStyle/>
          <a:p>
            <a:fld id="{2B2B68EE-DD1E-4368-AFCE-24A50EC7BF18}" type="slidenum">
              <a:rPr lang="en-US" smtClean="0"/>
              <a:pPr/>
              <a:t>6</a:t>
            </a:fld>
            <a:endParaRPr lang="en-US" dirty="0"/>
          </a:p>
        </p:txBody>
      </p:sp>
      <p:sp>
        <p:nvSpPr>
          <p:cNvPr id="5" name="Footer Placeholder 4"/>
          <p:cNvSpPr>
            <a:spLocks noGrp="1"/>
          </p:cNvSpPr>
          <p:nvPr>
            <p:ph type="ftr" sz="quarter" idx="101"/>
          </p:nvPr>
        </p:nvSpPr>
        <p:spPr/>
        <p:txBody>
          <a:bodyPr/>
          <a:lstStyle/>
          <a:p>
            <a:r>
              <a:rPr lang="en-US"/>
              <a:t>For internal use - Confidential</a:t>
            </a:r>
            <a:endParaRPr lang="en-US" dirty="0"/>
          </a:p>
        </p:txBody>
      </p:sp>
      <p:pic>
        <p:nvPicPr>
          <p:cNvPr id="11" name="图片 6"/>
          <p:cNvPicPr>
            <a:picLocks noChangeAspect="1"/>
          </p:cNvPicPr>
          <p:nvPr/>
        </p:nvPicPr>
        <p:blipFill rotWithShape="1">
          <a:blip r:embed="rId2"/>
          <a:srcRect l="1630" t="14624" r="2308"/>
          <a:stretch/>
        </p:blipFill>
        <p:spPr>
          <a:xfrm>
            <a:off x="3754876" y="3103022"/>
            <a:ext cx="5092123" cy="3278727"/>
          </a:xfrm>
          <a:prstGeom prst="rect">
            <a:avLst/>
          </a:prstGeom>
        </p:spPr>
      </p:pic>
    </p:spTree>
    <p:extLst>
      <p:ext uri="{BB962C8B-B14F-4D97-AF65-F5344CB8AC3E}">
        <p14:creationId xmlns:p14="http://schemas.microsoft.com/office/powerpoint/2010/main" val="2648058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 Proposition #3 </a:t>
            </a:r>
          </a:p>
        </p:txBody>
      </p:sp>
      <p:sp>
        <p:nvSpPr>
          <p:cNvPr id="3" name="Content Placeholder 2"/>
          <p:cNvSpPr>
            <a:spLocks noGrp="1"/>
          </p:cNvSpPr>
          <p:nvPr>
            <p:ph idx="1"/>
          </p:nvPr>
        </p:nvSpPr>
        <p:spPr>
          <a:xfrm>
            <a:off x="395288" y="1016000"/>
            <a:ext cx="7366226" cy="5365750"/>
          </a:xfrm>
        </p:spPr>
        <p:txBody>
          <a:bodyPr/>
          <a:lstStyle/>
          <a:p>
            <a:r>
              <a:rPr lang="en-US" dirty="0"/>
              <a:t>Feature: </a:t>
            </a:r>
            <a:r>
              <a:rPr lang="en-US" altLang="zh-CN" dirty="0">
                <a:solidFill>
                  <a:schemeClr val="dk1"/>
                </a:solidFill>
              </a:rPr>
              <a:t>Mid-bumper design </a:t>
            </a:r>
            <a:endParaRPr lang="en-US" dirty="0"/>
          </a:p>
          <a:p>
            <a:r>
              <a:rPr lang="en-US" dirty="0"/>
              <a:t>Advantage: Anti Thermal expansion and contraction design </a:t>
            </a:r>
          </a:p>
          <a:p>
            <a:r>
              <a:rPr lang="en-US" dirty="0"/>
              <a:t>Benefit: Easy for maintenance in customer side</a:t>
            </a:r>
          </a:p>
          <a:p>
            <a:r>
              <a:rPr lang="en-US" dirty="0"/>
              <a:t>Value Proposition: Help customer to avoid maintenance time</a:t>
            </a:r>
          </a:p>
          <a:p>
            <a:r>
              <a:rPr lang="en-US" b="1" dirty="0"/>
              <a:t>Value Message: Free maintenance </a:t>
            </a:r>
          </a:p>
        </p:txBody>
      </p:sp>
      <p:sp>
        <p:nvSpPr>
          <p:cNvPr id="4" name="Slide Number Placeholder 3"/>
          <p:cNvSpPr>
            <a:spLocks noGrp="1"/>
          </p:cNvSpPr>
          <p:nvPr>
            <p:ph type="sldNum" sz="quarter" idx="100"/>
          </p:nvPr>
        </p:nvSpPr>
        <p:spPr/>
        <p:txBody>
          <a:bodyPr/>
          <a:lstStyle/>
          <a:p>
            <a:fld id="{2B2B68EE-DD1E-4368-AFCE-24A50EC7BF18}" type="slidenum">
              <a:rPr lang="en-US" smtClean="0"/>
              <a:pPr/>
              <a:t>7</a:t>
            </a:fld>
            <a:endParaRPr lang="en-US" dirty="0"/>
          </a:p>
        </p:txBody>
      </p:sp>
      <p:sp>
        <p:nvSpPr>
          <p:cNvPr id="5" name="Footer Placeholder 4"/>
          <p:cNvSpPr>
            <a:spLocks noGrp="1"/>
          </p:cNvSpPr>
          <p:nvPr>
            <p:ph type="ftr" sz="quarter" idx="101"/>
          </p:nvPr>
        </p:nvSpPr>
        <p:spPr/>
        <p:txBody>
          <a:bodyPr/>
          <a:lstStyle/>
          <a:p>
            <a:r>
              <a:rPr lang="en-US"/>
              <a:t>For internal use - Confidential</a:t>
            </a:r>
            <a:endParaRPr lang="en-US" dirty="0"/>
          </a:p>
        </p:txBody>
      </p:sp>
      <p:pic>
        <p:nvPicPr>
          <p:cNvPr id="6" name="图片 5"/>
          <p:cNvPicPr>
            <a:picLocks noChangeAspect="1"/>
          </p:cNvPicPr>
          <p:nvPr/>
        </p:nvPicPr>
        <p:blipFill>
          <a:blip r:embed="rId2"/>
          <a:stretch>
            <a:fillRect/>
          </a:stretch>
        </p:blipFill>
        <p:spPr>
          <a:xfrm>
            <a:off x="548071" y="3003493"/>
            <a:ext cx="6202925" cy="3510182"/>
          </a:xfrm>
          <a:prstGeom prst="rect">
            <a:avLst/>
          </a:prstGeom>
        </p:spPr>
      </p:pic>
    </p:spTree>
    <p:extLst>
      <p:ext uri="{BB962C8B-B14F-4D97-AF65-F5344CB8AC3E}">
        <p14:creationId xmlns:p14="http://schemas.microsoft.com/office/powerpoint/2010/main" val="3147138334"/>
      </p:ext>
    </p:extLst>
  </p:cSld>
  <p:clrMapOvr>
    <a:masterClrMapping/>
  </p:clrMapOvr>
</p:sld>
</file>

<file path=ppt/theme/theme1.xml><?xml version="1.0" encoding="utf-8"?>
<a:theme xmlns:a="http://schemas.openxmlformats.org/drawingml/2006/main" name="blank final Mar 22">
  <a:themeElements>
    <a:clrScheme name="METTLER TOLEDO">
      <a:dk1>
        <a:srgbClr val="004696"/>
      </a:dk1>
      <a:lt1>
        <a:srgbClr val="FFFFFF"/>
      </a:lt1>
      <a:dk2>
        <a:srgbClr val="FFFFFF"/>
      </a:dk2>
      <a:lt2>
        <a:srgbClr val="3399FF"/>
      </a:lt2>
      <a:accent1>
        <a:srgbClr val="56A410"/>
      </a:accent1>
      <a:accent2>
        <a:srgbClr val="004696"/>
      </a:accent2>
      <a:accent3>
        <a:srgbClr val="3399FF"/>
      </a:accent3>
      <a:accent4>
        <a:srgbClr val="97CBFF"/>
      </a:accent4>
      <a:accent5>
        <a:srgbClr val="BEF38E"/>
      </a:accent5>
      <a:accent6>
        <a:srgbClr val="E69400"/>
      </a:accent6>
      <a:hlink>
        <a:srgbClr val="004696"/>
      </a:hlink>
      <a:folHlink>
        <a:srgbClr val="97CBFF"/>
      </a:folHlink>
    </a:clrScheme>
    <a:fontScheme name="Arial-Font">
      <a:majorFont>
        <a:latin typeface="Arial"/>
        <a:ea typeface=""/>
        <a:cs typeface=""/>
      </a:majorFont>
      <a:minorFont>
        <a:latin typeface="Arial"/>
        <a:ea typeface=""/>
        <a:cs typeface=""/>
      </a:minorFont>
    </a:fontScheme>
    <a:fmtScheme name="Mettler-Toledo-Master">
      <a:fillStyleLst>
        <a:solidFill>
          <a:schemeClr val="phClr"/>
        </a:solidFill>
        <a:solidFill>
          <a:schemeClr val="phClr"/>
        </a:solidFill>
        <a:gradFill>
          <a:gsLst>
            <a:gs pos="0">
              <a:schemeClr val="phClr">
                <a:tint val="100000"/>
                <a:shade val="50000"/>
                <a:satMod val="130000"/>
              </a:schemeClr>
            </a:gs>
            <a:gs pos="80000">
              <a:schemeClr val="phClr">
                <a:tint val="100000"/>
                <a:shade val="90000"/>
                <a:alpha val="100000"/>
                <a:satMod val="130000"/>
              </a:schemeClr>
            </a:gs>
            <a:gs pos="100000">
              <a:schemeClr val="phClr">
                <a:tint val="100000"/>
                <a:shade val="100000"/>
                <a:alpha val="100000"/>
                <a:satMod val="130000"/>
              </a:schemeClr>
            </a:gs>
          </a:gsLst>
          <a:lin ang="16200000" scaled="1"/>
        </a:gradFill>
      </a:fillStyleLst>
      <a:lnStyleLst>
        <a:ln w="6350" cap="flat" cmpd="sng" algn="ctr">
          <a:solidFill>
            <a:schemeClr val="phClr">
              <a:satMod val="150000"/>
            </a:schemeClr>
          </a:solidFill>
          <a:prstDash val="solid"/>
        </a:ln>
        <a:ln w="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40005" dist="25400" dir="5400000" algn="bl" rotWithShape="0">
              <a:srgbClr val="000000">
                <a:alpha val="35000"/>
              </a:srgbClr>
            </a:outerShdw>
          </a:effectLst>
        </a:effectStyle>
      </a:effectStyleLst>
      <a:bgFillStyleLst>
        <a:solidFill>
          <a:schemeClr val="phClr"/>
        </a:solidFill>
        <a:solidFill>
          <a:schemeClr val="phClr"/>
        </a:solidFill>
        <a:solidFill>
          <a:schemeClr val="phClr"/>
        </a:solidFill>
      </a:bgFillStyleLst>
    </a:fmtScheme>
  </a:themeElements>
  <a:objectDefaults>
    <a:spDef>
      <a:spPr>
        <a:solidFill>
          <a:schemeClr val="tx1"/>
        </a:solidFill>
        <a:ln>
          <a:noFill/>
        </a:ln>
      </a:spPr>
      <a:bodyPr rtlCol="0" anchor="ctr"/>
      <a:lstStyle>
        <a:defPPr algn="ctr">
          <a:defRPr sz="1600" dirty="0" err="1" smtClean="0">
            <a:solidFill>
              <a:schemeClr val="bg1"/>
            </a:solidFill>
          </a:defRPr>
        </a:defPPr>
      </a:lstStyle>
      <a:style>
        <a:lnRef idx="2">
          <a:schemeClr val="accent4"/>
        </a:lnRef>
        <a:fillRef idx="1">
          <a:schemeClr val="lt1"/>
        </a:fillRef>
        <a:effectRef idx="0">
          <a:schemeClr val="accent4"/>
        </a:effectRef>
        <a:fontRef idx="minor">
          <a:schemeClr val="dk1"/>
        </a:fontRef>
      </a:style>
    </a:spDef>
    <a:txDef>
      <a:spPr>
        <a:noFill/>
      </a:spPr>
      <a:bodyPr wrap="square" lIns="0" tIns="0" rIns="0" bIns="0" rtlCol="0">
        <a:spAutoFit/>
      </a:bodyPr>
      <a:lstStyle>
        <a:defPPr marL="144000" indent="-144000">
          <a:spcBef>
            <a:spcPts val="400"/>
          </a:spcBef>
          <a:spcAft>
            <a:spcPts val="600"/>
          </a:spcAft>
          <a:buClr>
            <a:schemeClr val="accent1"/>
          </a:buClr>
          <a:buFont typeface="Wingdings" panose="05000000000000000000" pitchFamily="2" charset="2"/>
          <a:buChar char="§"/>
          <a:defRPr sz="1600" dirty="0" err="1" smtClean="0"/>
        </a:defPPr>
      </a:lstStyle>
    </a:txDef>
  </a:objectDefaults>
  <a:extraClrSchemeLst/>
  <a:custClrLst>
    <a:custClr name="MT Green">
      <a:srgbClr val="60B612"/>
    </a:custClr>
    <a:custClr name="MT Blue">
      <a:srgbClr val="004696"/>
    </a:custClr>
    <a:custClr name="MT Cyan">
      <a:srgbClr val="3399FF"/>
    </a:custClr>
  </a:custClrLst>
</a:theme>
</file>

<file path=ppt/theme/theme2.xml><?xml version="1.0" encoding="utf-8"?>
<a:theme xmlns:a="http://schemas.openxmlformats.org/drawingml/2006/main" name="Larissa-Design">
  <a:themeElements>
    <a:clrScheme name="Mettler-Toledo-Colors">
      <a:dk1>
        <a:srgbClr val="004696"/>
      </a:dk1>
      <a:lt1>
        <a:srgbClr val="FFFFFF"/>
      </a:lt1>
      <a:dk2>
        <a:srgbClr val="FFFFFF"/>
      </a:dk2>
      <a:lt2>
        <a:srgbClr val="3399FF"/>
      </a:lt2>
      <a:accent1>
        <a:srgbClr val="004696"/>
      </a:accent1>
      <a:accent2>
        <a:srgbClr val="3399FF"/>
      </a:accent2>
      <a:accent3>
        <a:srgbClr val="93CCFF"/>
      </a:accent3>
      <a:accent4>
        <a:srgbClr val="60B612"/>
      </a:accent4>
      <a:accent5>
        <a:srgbClr val="CCF595"/>
      </a:accent5>
      <a:accent6>
        <a:srgbClr val="E69400"/>
      </a:accent6>
      <a:hlink>
        <a:srgbClr val="004696"/>
      </a:hlink>
      <a:folHlink>
        <a:srgbClr val="70B711"/>
      </a:folHlink>
    </a:clrScheme>
    <a:fontScheme name="Arial-Font">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Mettler-Toledo-Colors">
      <a:dk1>
        <a:srgbClr val="004696"/>
      </a:dk1>
      <a:lt1>
        <a:srgbClr val="FFFFFF"/>
      </a:lt1>
      <a:dk2>
        <a:srgbClr val="FFFFFF"/>
      </a:dk2>
      <a:lt2>
        <a:srgbClr val="3399FF"/>
      </a:lt2>
      <a:accent1>
        <a:srgbClr val="004696"/>
      </a:accent1>
      <a:accent2>
        <a:srgbClr val="3399FF"/>
      </a:accent2>
      <a:accent3>
        <a:srgbClr val="93CCFF"/>
      </a:accent3>
      <a:accent4>
        <a:srgbClr val="60B612"/>
      </a:accent4>
      <a:accent5>
        <a:srgbClr val="CCF595"/>
      </a:accent5>
      <a:accent6>
        <a:srgbClr val="E69400"/>
      </a:accent6>
      <a:hlink>
        <a:srgbClr val="004696"/>
      </a:hlink>
      <a:folHlink>
        <a:srgbClr val="70B711"/>
      </a:folHlink>
    </a:clrScheme>
    <a:fontScheme name="Arial-Font">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560BD08822D4429114459A35745985" ma:contentTypeVersion="1" ma:contentTypeDescription="Create a new document." ma:contentTypeScope="" ma:versionID="5f62136468e6984dfb78713e4214cd74">
  <xsd:schema xmlns:xsd="http://www.w3.org/2001/XMLSchema" xmlns:xs="http://www.w3.org/2001/XMLSchema" xmlns:p="http://schemas.microsoft.com/office/2006/metadata/properties" xmlns:ns2="53d18b40-b1e2-4b04-9beb-92fc3ddb94bf" targetNamespace="http://schemas.microsoft.com/office/2006/metadata/properties" ma:root="true" ma:fieldsID="9d11036ef6a89682802411b0415ca6ba" ns2:_="">
    <xsd:import namespace="53d18b40-b1e2-4b04-9beb-92fc3ddb94bf"/>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d18b40-b1e2-4b04-9beb-92fc3ddb94b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695292-D10D-4804-A67A-BB2D35C7A4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d18b40-b1e2-4b04-9beb-92fc3ddb94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9B0B72-898A-4BBF-99A2-7F4F7767082F}">
  <ds:schemaRefs>
    <ds:schemaRef ds:uri="http://schemas.microsoft.com/sharepoint/v3/contenttype/forms"/>
  </ds:schemaRefs>
</ds:datastoreItem>
</file>

<file path=customXml/itemProps3.xml><?xml version="1.0" encoding="utf-8"?>
<ds:datastoreItem xmlns:ds="http://schemas.openxmlformats.org/officeDocument/2006/customXml" ds:itemID="{83BE2222-9BA7-4731-BB7F-1C16A0EE59D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518</Words>
  <Application>Microsoft Office PowerPoint</Application>
  <PresentationFormat>全屏显示(4:3)</PresentationFormat>
  <Paragraphs>79</Paragraphs>
  <Slides>7</Slides>
  <Notes>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7</vt:i4>
      </vt:variant>
    </vt:vector>
  </HeadingPairs>
  <TitlesOfParts>
    <vt:vector size="11" baseType="lpstr">
      <vt:lpstr>Arial</vt:lpstr>
      <vt:lpstr>Times</vt:lpstr>
      <vt:lpstr>Wingdings</vt:lpstr>
      <vt:lpstr>blank final Mar 22</vt:lpstr>
      <vt:lpstr>VTS677 Product Launch </vt:lpstr>
      <vt:lpstr>Product Background</vt:lpstr>
      <vt:lpstr>Overview of Product Idea</vt:lpstr>
      <vt:lpstr>Features, Advantages, Benefits Matrix</vt:lpstr>
      <vt:lpstr>Value Proposition #1 </vt:lpstr>
      <vt:lpstr>Value Proposition #2 </vt:lpstr>
      <vt:lpstr>Value Proposition #3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2019-03-18T20:13:56Z</dcterms:created>
  <dcterms:modified xsi:type="dcterms:W3CDTF">2022-09-01T01:44:15Z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0x01010045560BD08822D4429114459A35745985</vt:lpwstr>
  </property>
  <property fmtid="{D5CDD505-2E9C-101B-9397-08002B2CF9AE}" pid="3" name="MSIP_Label_af615ef3-aa90-4fa2-9d66-c4f70f9fc413_Enabled">
    <vt:lpwstr>true</vt:lpwstr>
  </property>
  <property fmtid="{D5CDD505-2E9C-101B-9397-08002B2CF9AE}" pid="4" name="MSIP_Label_af615ef3-aa90-4fa2-9d66-c4f70f9fc413_SetDate">
    <vt:lpwstr>2022-02-28T01:06:20Z</vt:lpwstr>
  </property>
  <property fmtid="{D5CDD505-2E9C-101B-9397-08002B2CF9AE}" pid="5" name="MSIP_Label_af615ef3-aa90-4fa2-9d66-c4f70f9fc413_Method">
    <vt:lpwstr>Standard</vt:lpwstr>
  </property>
  <property fmtid="{D5CDD505-2E9C-101B-9397-08002B2CF9AE}" pid="6" name="MSIP_Label_af615ef3-aa90-4fa2-9d66-c4f70f9fc413_Name">
    <vt:lpwstr>Confidential</vt:lpwstr>
  </property>
  <property fmtid="{D5CDD505-2E9C-101B-9397-08002B2CF9AE}" pid="7" name="MSIP_Label_af615ef3-aa90-4fa2-9d66-c4f70f9fc413_SiteId">
    <vt:lpwstr>fb4c0aee-6cd2-482f-a1a5-717e7c02496b</vt:lpwstr>
  </property>
  <property fmtid="{D5CDD505-2E9C-101B-9397-08002B2CF9AE}" pid="8" name="MSIP_Label_af615ef3-aa90-4fa2-9d66-c4f70f9fc413_ActionId">
    <vt:lpwstr>b9aabafa-5096-4ceb-9ff8-9106588ce7c4</vt:lpwstr>
  </property>
  <property fmtid="{D5CDD505-2E9C-101B-9397-08002B2CF9AE}" pid="9" name="MSIP_Label_af615ef3-aa90-4fa2-9d66-c4f70f9fc413_ContentBits">
    <vt:lpwstr>0</vt:lpwstr>
  </property>
</Properties>
</file>

<file path=userCustomization/customUI.xml><?xml version="1.0" encoding="utf-8"?>
<mso:customUI xmlns:doc="http://schemas.microsoft.com/office/2006/01/customui/currentDocument" xmlns:mso="http://schemas.microsoft.com/office/2006/01/customui">
  <mso:ribbon>
    <mso:qat>
      <mso:documentControls>
        <mso:separator idQ="doc:sep1" visible="true"/>
        <mso:separator idQ="doc:sep2" visible="true"/>
        <mso:control idQ="mso:FileProperties" visible="true"/>
        <mso:control idQ="mso:GridSettings" visible="true"/>
        <mso:control idQ="mso:HeaderFooterInsert" visible="true"/>
        <mso:separator idQ="doc:sep3" visible="true"/>
        <mso:control idQ="mso:SlideNewGallery" visible="true"/>
        <mso:control idQ="mso:SlideLayoutGallery" visible="true"/>
        <mso:separator idQ="doc:sep6" visible="true"/>
        <mso:control idQ="mso:OutlineDemote" visible="true"/>
        <mso:control idQ="mso:OutlinePromote" visible="true"/>
        <mso:separator idQ="doc:sep4" visible="true"/>
        <mso:separator idQ="doc:sep5" visible="true"/>
      </mso:documentControls>
    </mso:qat>
  </mso:ribbon>
</mso:customUI>
</file>